
<file path=[Content_Types].xml><?xml version="1.0" encoding="utf-8"?>
<Types xmlns="http://schemas.openxmlformats.org/package/2006/content-types">
  <Default Extension="jfif" ContentType="image/png"/>
  <Default Extension="jpeg" ContentType="image/jpeg"/>
  <Default Extension="jpg" ContentType="image/jpeg"/>
  <Default Extension="mp4" ContentType="vide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72" r:id="rId2"/>
    <p:sldMasterId id="2147483732" r:id="rId3"/>
  </p:sldMasterIdLst>
  <p:notesMasterIdLst>
    <p:notesMasterId r:id="rId38"/>
  </p:notesMasterIdLst>
  <p:sldIdLst>
    <p:sldId id="12871" r:id="rId4"/>
    <p:sldId id="2273" r:id="rId5"/>
    <p:sldId id="2458" r:id="rId6"/>
    <p:sldId id="12876" r:id="rId7"/>
    <p:sldId id="12877" r:id="rId8"/>
    <p:sldId id="12878" r:id="rId9"/>
    <p:sldId id="12892" r:id="rId10"/>
    <p:sldId id="2317" r:id="rId11"/>
    <p:sldId id="2447" r:id="rId12"/>
    <p:sldId id="2446" r:id="rId13"/>
    <p:sldId id="2318" r:id="rId14"/>
    <p:sldId id="396" r:id="rId15"/>
    <p:sldId id="256" r:id="rId16"/>
    <p:sldId id="2449" r:id="rId17"/>
    <p:sldId id="2450" r:id="rId18"/>
    <p:sldId id="2453" r:id="rId19"/>
    <p:sldId id="2454" r:id="rId20"/>
    <p:sldId id="2455" r:id="rId21"/>
    <p:sldId id="12899" r:id="rId22"/>
    <p:sldId id="2231" r:id="rId23"/>
    <p:sldId id="2232" r:id="rId24"/>
    <p:sldId id="2265" r:id="rId25"/>
    <p:sldId id="12889" r:id="rId26"/>
    <p:sldId id="12900" r:id="rId27"/>
    <p:sldId id="2295" r:id="rId28"/>
    <p:sldId id="919" r:id="rId29"/>
    <p:sldId id="920" r:id="rId30"/>
    <p:sldId id="2294" r:id="rId31"/>
    <p:sldId id="2289" r:id="rId32"/>
    <p:sldId id="12901" r:id="rId33"/>
    <p:sldId id="261" r:id="rId34"/>
    <p:sldId id="2264" r:id="rId35"/>
    <p:sldId id="2291" r:id="rId36"/>
    <p:sldId id="2220"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F868D4A-CA37-4A83-B796-63F547809498}">
          <p14:sldIdLst>
            <p14:sldId id="12871"/>
            <p14:sldId id="2273"/>
            <p14:sldId id="2458"/>
            <p14:sldId id="12876"/>
            <p14:sldId id="12877"/>
            <p14:sldId id="12878"/>
            <p14:sldId id="12892"/>
            <p14:sldId id="2317"/>
            <p14:sldId id="2447"/>
            <p14:sldId id="2446"/>
            <p14:sldId id="2318"/>
            <p14:sldId id="396"/>
          </p14:sldIdLst>
        </p14:section>
        <p14:section name="Untitled Section" id="{A9E0DBB2-677D-48D5-8726-077F9A0FBA3B}">
          <p14:sldIdLst>
            <p14:sldId id="256"/>
            <p14:sldId id="2449"/>
            <p14:sldId id="2450"/>
            <p14:sldId id="2453"/>
            <p14:sldId id="2454"/>
            <p14:sldId id="2455"/>
            <p14:sldId id="12899"/>
            <p14:sldId id="2231"/>
            <p14:sldId id="2232"/>
            <p14:sldId id="2265"/>
            <p14:sldId id="12889"/>
            <p14:sldId id="12900"/>
            <p14:sldId id="2295"/>
            <p14:sldId id="919"/>
            <p14:sldId id="920"/>
            <p14:sldId id="2294"/>
            <p14:sldId id="2289"/>
            <p14:sldId id="12901"/>
            <p14:sldId id="261"/>
            <p14:sldId id="2264"/>
            <p14:sldId id="2291"/>
            <p14:sldId id="2220"/>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33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1630" autoAdjust="0"/>
    <p:restoredTop sz="94660"/>
  </p:normalViewPr>
  <p:slideViewPr>
    <p:cSldViewPr snapToGrid="0">
      <p:cViewPr varScale="1">
        <p:scale>
          <a:sx n="112" d="100"/>
          <a:sy n="112" d="100"/>
        </p:scale>
        <p:origin x="180" y="108"/>
      </p:cViewPr>
      <p:guideLst/>
    </p:cSldViewPr>
  </p:slideViewPr>
  <p:notesTextViewPr>
    <p:cViewPr>
      <p:scale>
        <a:sx n="3" d="2"/>
        <a:sy n="3" d="2"/>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presProps" Target="presProps.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tableStyles" Target="tableStyles.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viewProps" Target="view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8" Type="http://schemas.openxmlformats.org/officeDocument/2006/relationships/slide" Target="slides/slide5.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439A14E-49C5-41A9-9CE3-D5EF128A2D63}" type="datetimeFigureOut">
              <a:rPr lang="en-US" smtClean="0"/>
              <a:t>2/29/2024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0141469-9033-43B4-B3F7-83EDE92984CF}" type="slidenum">
              <a:rPr lang="en-US" smtClean="0"/>
              <a:t>‹#›</a:t>
            </a:fld>
            <a:endParaRPr lang="en-US"/>
          </a:p>
        </p:txBody>
      </p:sp>
    </p:spTree>
    <p:extLst>
      <p:ext uri="{BB962C8B-B14F-4D97-AF65-F5344CB8AC3E}">
        <p14:creationId xmlns:p14="http://schemas.microsoft.com/office/powerpoint/2010/main" val="30987988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Thank Melvin Morales and Hershey Hotel</a:t>
            </a:r>
          </a:p>
          <a:p>
            <a:r>
              <a:rPr lang="en-US" dirty="0"/>
              <a:t>Thank Art Ally</a:t>
            </a:r>
          </a:p>
        </p:txBody>
      </p:sp>
      <p:sp>
        <p:nvSpPr>
          <p:cNvPr id="4" name="Slide Number Placeholder 3"/>
          <p:cNvSpPr>
            <a:spLocks noGrp="1"/>
          </p:cNvSpPr>
          <p:nvPr>
            <p:ph type="sldNum" sz="quarter" idx="5"/>
          </p:nvPr>
        </p:nvSpPr>
        <p:spPr/>
        <p:txBody>
          <a:bodyPr/>
          <a:lstStyle/>
          <a:p>
            <a:fld id="{A0141469-9033-43B4-B3F7-83EDE92984CF}" type="slidenum">
              <a:rPr lang="en-US" smtClean="0"/>
              <a:t>1</a:t>
            </a:fld>
            <a:endParaRPr lang="en-US"/>
          </a:p>
        </p:txBody>
      </p:sp>
    </p:spTree>
    <p:extLst>
      <p:ext uri="{BB962C8B-B14F-4D97-AF65-F5344CB8AC3E}">
        <p14:creationId xmlns:p14="http://schemas.microsoft.com/office/powerpoint/2010/main" val="9347410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4708" indent="-174708">
              <a:buFont typeface="Arial" panose="020B0604020202020204" pitchFamily="34" charset="0"/>
              <a:buChar char="•"/>
            </a:pPr>
            <a:r>
              <a:rPr lang="en-US" dirty="0"/>
              <a:t>When attacked by the Amalekites – the battle was fought on the mountain in prayer AND in the valley with sword and shield.  </a:t>
            </a:r>
          </a:p>
          <a:p>
            <a:pPr marL="174708" indent="-174708">
              <a:buFont typeface="Arial" panose="020B0604020202020204" pitchFamily="34" charset="0"/>
              <a:buChar char="•"/>
            </a:pPr>
            <a:r>
              <a:rPr lang="en-US" dirty="0"/>
              <a:t>The battle was fought and won in prayer</a:t>
            </a:r>
            <a:r>
              <a:rPr lang="en-US" b="1" dirty="0"/>
              <a:t> and </a:t>
            </a:r>
            <a:r>
              <a:rPr lang="en-US" dirty="0"/>
              <a:t>in behavior.  </a:t>
            </a:r>
          </a:p>
          <a:p>
            <a:pPr marL="174708" indent="-174708">
              <a:buFont typeface="Arial" panose="020B0604020202020204" pitchFamily="34" charset="0"/>
              <a:buChar char="•"/>
            </a:pPr>
            <a:r>
              <a:rPr lang="en-US" dirty="0"/>
              <a:t>Revival and survival is faith in action.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387E71A-8480-4235-9F32-68ADC06D463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172395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Partnership with MyChurchFinder.org</a:t>
            </a:r>
          </a:p>
        </p:txBody>
      </p:sp>
      <p:sp>
        <p:nvSpPr>
          <p:cNvPr id="4" name="Slide Number Placeholder 3"/>
          <p:cNvSpPr>
            <a:spLocks noGrp="1"/>
          </p:cNvSpPr>
          <p:nvPr>
            <p:ph type="sldNum" sz="quarter" idx="5"/>
          </p:nvPr>
        </p:nvSpPr>
        <p:spPr/>
        <p:txBody>
          <a:bodyPr/>
          <a:lstStyle/>
          <a:p>
            <a:fld id="{A0141469-9033-43B4-B3F7-83EDE92984CF}" type="slidenum">
              <a:rPr lang="en-US" smtClean="0"/>
              <a:t>32</a:t>
            </a:fld>
            <a:endParaRPr lang="en-US"/>
          </a:p>
        </p:txBody>
      </p:sp>
    </p:spTree>
    <p:extLst>
      <p:ext uri="{BB962C8B-B14F-4D97-AF65-F5344CB8AC3E}">
        <p14:creationId xmlns:p14="http://schemas.microsoft.com/office/powerpoint/2010/main" val="5857865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F297B-65B1-4A21-9462-6B0099F5678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A4ECCBFF-057A-4771-801D-9D880FC995B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562AB4-1013-43C4-8356-3C737B112414}"/>
              </a:ext>
            </a:extLst>
          </p:cNvPr>
          <p:cNvSpPr>
            <a:spLocks noGrp="1"/>
          </p:cNvSpPr>
          <p:nvPr>
            <p:ph type="dt" sz="half" idx="10"/>
          </p:nvPr>
        </p:nvSpPr>
        <p:spPr/>
        <p:txBody>
          <a:bodyPr/>
          <a:lstStyle/>
          <a:p>
            <a:fld id="{892CAB62-22E8-445D-85D7-0499FC5EF4B8}" type="datetimeFigureOut">
              <a:rPr lang="en-US" smtClean="0"/>
              <a:t>2/29/2024</a:t>
            </a:fld>
            <a:endParaRPr lang="en-US"/>
          </a:p>
        </p:txBody>
      </p:sp>
      <p:sp>
        <p:nvSpPr>
          <p:cNvPr id="5" name="Footer Placeholder 4">
            <a:extLst>
              <a:ext uri="{FF2B5EF4-FFF2-40B4-BE49-F238E27FC236}">
                <a16:creationId xmlns:a16="http://schemas.microsoft.com/office/drawing/2014/main" id="{624920D7-057C-49F0-B7D2-81470AE0652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6D83DBF-F422-4179-A295-2EF24814F890}"/>
              </a:ext>
            </a:extLst>
          </p:cNvPr>
          <p:cNvSpPr>
            <a:spLocks noGrp="1"/>
          </p:cNvSpPr>
          <p:nvPr>
            <p:ph type="sldNum" sz="quarter" idx="12"/>
          </p:nvPr>
        </p:nvSpPr>
        <p:spPr/>
        <p:txBody>
          <a:bodyPr/>
          <a:lstStyle/>
          <a:p>
            <a:fld id="{D1929563-4829-4FD0-8054-1E027CF39B3D}" type="slidenum">
              <a:rPr lang="en-US" smtClean="0"/>
              <a:t>‹#›</a:t>
            </a:fld>
            <a:endParaRPr lang="en-US"/>
          </a:p>
        </p:txBody>
      </p:sp>
    </p:spTree>
    <p:extLst>
      <p:ext uri="{BB962C8B-B14F-4D97-AF65-F5344CB8AC3E}">
        <p14:creationId xmlns:p14="http://schemas.microsoft.com/office/powerpoint/2010/main" val="37115437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A433CF-A5A1-46C0-8B1C-FF4502A7C90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BD16C30-1412-4AB1-9BFA-C64EB055F07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D8FB499-0901-40AE-9180-6E67CEDB36AA}"/>
              </a:ext>
            </a:extLst>
          </p:cNvPr>
          <p:cNvSpPr>
            <a:spLocks noGrp="1"/>
          </p:cNvSpPr>
          <p:nvPr>
            <p:ph type="dt" sz="half" idx="10"/>
          </p:nvPr>
        </p:nvSpPr>
        <p:spPr/>
        <p:txBody>
          <a:bodyPr/>
          <a:lstStyle/>
          <a:p>
            <a:fld id="{892CAB62-22E8-445D-85D7-0499FC5EF4B8}" type="datetimeFigureOut">
              <a:rPr lang="en-US" smtClean="0"/>
              <a:t>2/29/2024</a:t>
            </a:fld>
            <a:endParaRPr lang="en-US"/>
          </a:p>
        </p:txBody>
      </p:sp>
      <p:sp>
        <p:nvSpPr>
          <p:cNvPr id="5" name="Footer Placeholder 4">
            <a:extLst>
              <a:ext uri="{FF2B5EF4-FFF2-40B4-BE49-F238E27FC236}">
                <a16:creationId xmlns:a16="http://schemas.microsoft.com/office/drawing/2014/main" id="{E8358209-A69A-46AE-8208-B1CD895545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83B44B-F3F7-4AED-B21A-BD49EE30BF74}"/>
              </a:ext>
            </a:extLst>
          </p:cNvPr>
          <p:cNvSpPr>
            <a:spLocks noGrp="1"/>
          </p:cNvSpPr>
          <p:nvPr>
            <p:ph type="sldNum" sz="quarter" idx="12"/>
          </p:nvPr>
        </p:nvSpPr>
        <p:spPr/>
        <p:txBody>
          <a:bodyPr/>
          <a:lstStyle/>
          <a:p>
            <a:fld id="{D1929563-4829-4FD0-8054-1E027CF39B3D}" type="slidenum">
              <a:rPr lang="en-US" smtClean="0"/>
              <a:t>‹#›</a:t>
            </a:fld>
            <a:endParaRPr lang="en-US"/>
          </a:p>
        </p:txBody>
      </p:sp>
    </p:spTree>
    <p:extLst>
      <p:ext uri="{BB962C8B-B14F-4D97-AF65-F5344CB8AC3E}">
        <p14:creationId xmlns:p14="http://schemas.microsoft.com/office/powerpoint/2010/main" val="18661097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60BCF4-9028-4C4F-9F4A-9926F265A44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DA328E2D-0F02-4710-8D7F-DB22518061B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4AA73AE-05FA-4F10-AFFC-3B47F310B0B6}"/>
              </a:ext>
            </a:extLst>
          </p:cNvPr>
          <p:cNvSpPr>
            <a:spLocks noGrp="1"/>
          </p:cNvSpPr>
          <p:nvPr>
            <p:ph type="dt" sz="half" idx="10"/>
          </p:nvPr>
        </p:nvSpPr>
        <p:spPr/>
        <p:txBody>
          <a:bodyPr/>
          <a:lstStyle/>
          <a:p>
            <a:fld id="{892CAB62-22E8-445D-85D7-0499FC5EF4B8}" type="datetimeFigureOut">
              <a:rPr lang="en-US" smtClean="0"/>
              <a:t>2/29/2024</a:t>
            </a:fld>
            <a:endParaRPr lang="en-US"/>
          </a:p>
        </p:txBody>
      </p:sp>
      <p:sp>
        <p:nvSpPr>
          <p:cNvPr id="5" name="Footer Placeholder 4">
            <a:extLst>
              <a:ext uri="{FF2B5EF4-FFF2-40B4-BE49-F238E27FC236}">
                <a16:creationId xmlns:a16="http://schemas.microsoft.com/office/drawing/2014/main" id="{F835E38B-082E-4CCB-ACA5-9CC876B9FE8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8594FA5-40C2-4B3E-8BEF-A648BD3C5848}"/>
              </a:ext>
            </a:extLst>
          </p:cNvPr>
          <p:cNvSpPr>
            <a:spLocks noGrp="1"/>
          </p:cNvSpPr>
          <p:nvPr>
            <p:ph type="sldNum" sz="quarter" idx="12"/>
          </p:nvPr>
        </p:nvSpPr>
        <p:spPr/>
        <p:txBody>
          <a:bodyPr/>
          <a:lstStyle/>
          <a:p>
            <a:fld id="{D1929563-4829-4FD0-8054-1E027CF39B3D}" type="slidenum">
              <a:rPr lang="en-US" smtClean="0"/>
              <a:t>‹#›</a:t>
            </a:fld>
            <a:endParaRPr lang="en-US"/>
          </a:p>
        </p:txBody>
      </p:sp>
    </p:spTree>
    <p:extLst>
      <p:ext uri="{BB962C8B-B14F-4D97-AF65-F5344CB8AC3E}">
        <p14:creationId xmlns:p14="http://schemas.microsoft.com/office/powerpoint/2010/main" val="37308080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E7CA31-18C3-44EA-BF3E-81E441C1471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2FB7295-7D09-43ED-BB9A-81448AE2FBE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BA7CC28-F145-4D1F-9F74-EF5042F38F3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885AE8C-355C-4C98-8EEE-5A910CC4DF0E}"/>
              </a:ext>
            </a:extLst>
          </p:cNvPr>
          <p:cNvSpPr>
            <a:spLocks noGrp="1"/>
          </p:cNvSpPr>
          <p:nvPr>
            <p:ph type="dt" sz="half" idx="10"/>
          </p:nvPr>
        </p:nvSpPr>
        <p:spPr/>
        <p:txBody>
          <a:bodyPr/>
          <a:lstStyle/>
          <a:p>
            <a:fld id="{892CAB62-22E8-445D-85D7-0499FC5EF4B8}" type="datetimeFigureOut">
              <a:rPr lang="en-US" smtClean="0"/>
              <a:t>2/29/2024</a:t>
            </a:fld>
            <a:endParaRPr lang="en-US"/>
          </a:p>
        </p:txBody>
      </p:sp>
      <p:sp>
        <p:nvSpPr>
          <p:cNvPr id="6" name="Footer Placeholder 5">
            <a:extLst>
              <a:ext uri="{FF2B5EF4-FFF2-40B4-BE49-F238E27FC236}">
                <a16:creationId xmlns:a16="http://schemas.microsoft.com/office/drawing/2014/main" id="{27249AA3-7816-4A16-A404-83F3093C9E7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3D392A4-0DE4-49E3-9480-8655FB0B4D4B}"/>
              </a:ext>
            </a:extLst>
          </p:cNvPr>
          <p:cNvSpPr>
            <a:spLocks noGrp="1"/>
          </p:cNvSpPr>
          <p:nvPr>
            <p:ph type="sldNum" sz="quarter" idx="12"/>
          </p:nvPr>
        </p:nvSpPr>
        <p:spPr/>
        <p:txBody>
          <a:bodyPr/>
          <a:lstStyle/>
          <a:p>
            <a:fld id="{D1929563-4829-4FD0-8054-1E027CF39B3D}" type="slidenum">
              <a:rPr lang="en-US" smtClean="0"/>
              <a:t>‹#›</a:t>
            </a:fld>
            <a:endParaRPr lang="en-US"/>
          </a:p>
        </p:txBody>
      </p:sp>
    </p:spTree>
    <p:extLst>
      <p:ext uri="{BB962C8B-B14F-4D97-AF65-F5344CB8AC3E}">
        <p14:creationId xmlns:p14="http://schemas.microsoft.com/office/powerpoint/2010/main" val="5968565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887D2E-F1A3-4DB2-BF55-A3EC1618B845}"/>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72EDBCA-615E-4B4A-9A26-4338D24DCA7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8795DC9-5F95-4525-88E1-8A96113D16D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E7F8BFF-C21B-45BE-A78D-2088A3FB881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8854DB-182F-41A7-84D2-7344C182676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1623833-3A39-4D26-BAD6-5234BD1E8E0E}"/>
              </a:ext>
            </a:extLst>
          </p:cNvPr>
          <p:cNvSpPr>
            <a:spLocks noGrp="1"/>
          </p:cNvSpPr>
          <p:nvPr>
            <p:ph type="dt" sz="half" idx="10"/>
          </p:nvPr>
        </p:nvSpPr>
        <p:spPr/>
        <p:txBody>
          <a:bodyPr/>
          <a:lstStyle/>
          <a:p>
            <a:fld id="{892CAB62-22E8-445D-85D7-0499FC5EF4B8}" type="datetimeFigureOut">
              <a:rPr lang="en-US" smtClean="0"/>
              <a:t>2/29/2024</a:t>
            </a:fld>
            <a:endParaRPr lang="en-US"/>
          </a:p>
        </p:txBody>
      </p:sp>
      <p:sp>
        <p:nvSpPr>
          <p:cNvPr id="8" name="Footer Placeholder 7">
            <a:extLst>
              <a:ext uri="{FF2B5EF4-FFF2-40B4-BE49-F238E27FC236}">
                <a16:creationId xmlns:a16="http://schemas.microsoft.com/office/drawing/2014/main" id="{3517A702-D108-4B92-923E-24BB514B294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F4F5879-947C-4F46-B0C0-0D62C8BB577A}"/>
              </a:ext>
            </a:extLst>
          </p:cNvPr>
          <p:cNvSpPr>
            <a:spLocks noGrp="1"/>
          </p:cNvSpPr>
          <p:nvPr>
            <p:ph type="sldNum" sz="quarter" idx="12"/>
          </p:nvPr>
        </p:nvSpPr>
        <p:spPr/>
        <p:txBody>
          <a:bodyPr/>
          <a:lstStyle/>
          <a:p>
            <a:fld id="{D1929563-4829-4FD0-8054-1E027CF39B3D}" type="slidenum">
              <a:rPr lang="en-US" smtClean="0"/>
              <a:t>‹#›</a:t>
            </a:fld>
            <a:endParaRPr lang="en-US"/>
          </a:p>
        </p:txBody>
      </p:sp>
    </p:spTree>
    <p:extLst>
      <p:ext uri="{BB962C8B-B14F-4D97-AF65-F5344CB8AC3E}">
        <p14:creationId xmlns:p14="http://schemas.microsoft.com/office/powerpoint/2010/main" val="40682162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1360BD-1B84-4F1B-B662-6690352BE4E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3862B5ED-732A-46A7-BF8C-10ACA39C84EA}"/>
              </a:ext>
            </a:extLst>
          </p:cNvPr>
          <p:cNvSpPr>
            <a:spLocks noGrp="1"/>
          </p:cNvSpPr>
          <p:nvPr>
            <p:ph type="dt" sz="half" idx="10"/>
          </p:nvPr>
        </p:nvSpPr>
        <p:spPr/>
        <p:txBody>
          <a:bodyPr/>
          <a:lstStyle/>
          <a:p>
            <a:fld id="{892CAB62-22E8-445D-85D7-0499FC5EF4B8}" type="datetimeFigureOut">
              <a:rPr lang="en-US" smtClean="0"/>
              <a:t>2/29/2024</a:t>
            </a:fld>
            <a:endParaRPr lang="en-US"/>
          </a:p>
        </p:txBody>
      </p:sp>
      <p:sp>
        <p:nvSpPr>
          <p:cNvPr id="4" name="Footer Placeholder 3">
            <a:extLst>
              <a:ext uri="{FF2B5EF4-FFF2-40B4-BE49-F238E27FC236}">
                <a16:creationId xmlns:a16="http://schemas.microsoft.com/office/drawing/2014/main" id="{E624BF23-DD53-436B-9548-94049F67462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5462F3A-7EFA-4D86-8D06-5DC45F2D033F}"/>
              </a:ext>
            </a:extLst>
          </p:cNvPr>
          <p:cNvSpPr>
            <a:spLocks noGrp="1"/>
          </p:cNvSpPr>
          <p:nvPr>
            <p:ph type="sldNum" sz="quarter" idx="12"/>
          </p:nvPr>
        </p:nvSpPr>
        <p:spPr/>
        <p:txBody>
          <a:bodyPr/>
          <a:lstStyle/>
          <a:p>
            <a:fld id="{D1929563-4829-4FD0-8054-1E027CF39B3D}" type="slidenum">
              <a:rPr lang="en-US" smtClean="0"/>
              <a:t>‹#›</a:t>
            </a:fld>
            <a:endParaRPr lang="en-US"/>
          </a:p>
        </p:txBody>
      </p:sp>
    </p:spTree>
    <p:extLst>
      <p:ext uri="{BB962C8B-B14F-4D97-AF65-F5344CB8AC3E}">
        <p14:creationId xmlns:p14="http://schemas.microsoft.com/office/powerpoint/2010/main" val="40229933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79D64F6-5408-4ACE-A188-0042C40ACDE2}"/>
              </a:ext>
            </a:extLst>
          </p:cNvPr>
          <p:cNvSpPr>
            <a:spLocks noGrp="1"/>
          </p:cNvSpPr>
          <p:nvPr>
            <p:ph type="dt" sz="half" idx="10"/>
          </p:nvPr>
        </p:nvSpPr>
        <p:spPr/>
        <p:txBody>
          <a:bodyPr/>
          <a:lstStyle/>
          <a:p>
            <a:fld id="{892CAB62-22E8-445D-85D7-0499FC5EF4B8}" type="datetimeFigureOut">
              <a:rPr lang="en-US" smtClean="0"/>
              <a:t>2/29/2024</a:t>
            </a:fld>
            <a:endParaRPr lang="en-US"/>
          </a:p>
        </p:txBody>
      </p:sp>
      <p:sp>
        <p:nvSpPr>
          <p:cNvPr id="3" name="Footer Placeholder 2">
            <a:extLst>
              <a:ext uri="{FF2B5EF4-FFF2-40B4-BE49-F238E27FC236}">
                <a16:creationId xmlns:a16="http://schemas.microsoft.com/office/drawing/2014/main" id="{529DD662-7BA8-4639-BA95-230A5BCAC56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3B7D9E4-5B0B-40F5-9732-E8F1362FFC03}"/>
              </a:ext>
            </a:extLst>
          </p:cNvPr>
          <p:cNvSpPr>
            <a:spLocks noGrp="1"/>
          </p:cNvSpPr>
          <p:nvPr>
            <p:ph type="sldNum" sz="quarter" idx="12"/>
          </p:nvPr>
        </p:nvSpPr>
        <p:spPr/>
        <p:txBody>
          <a:bodyPr/>
          <a:lstStyle/>
          <a:p>
            <a:fld id="{D1929563-4829-4FD0-8054-1E027CF39B3D}" type="slidenum">
              <a:rPr lang="en-US" smtClean="0"/>
              <a:t>‹#›</a:t>
            </a:fld>
            <a:endParaRPr lang="en-US"/>
          </a:p>
        </p:txBody>
      </p:sp>
    </p:spTree>
    <p:extLst>
      <p:ext uri="{BB962C8B-B14F-4D97-AF65-F5344CB8AC3E}">
        <p14:creationId xmlns:p14="http://schemas.microsoft.com/office/powerpoint/2010/main" val="1132391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CACC17-76E0-42C1-91DC-6102C3912CE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D51D71D-C8CA-4E37-894A-31C570F000A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36E79D7-2D22-4428-A4FC-BE5DA0DAB9B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50DFCB5-43B9-4691-91A9-26CE1374887F}"/>
              </a:ext>
            </a:extLst>
          </p:cNvPr>
          <p:cNvSpPr>
            <a:spLocks noGrp="1"/>
          </p:cNvSpPr>
          <p:nvPr>
            <p:ph type="dt" sz="half" idx="10"/>
          </p:nvPr>
        </p:nvSpPr>
        <p:spPr/>
        <p:txBody>
          <a:bodyPr/>
          <a:lstStyle/>
          <a:p>
            <a:fld id="{892CAB62-22E8-445D-85D7-0499FC5EF4B8}" type="datetimeFigureOut">
              <a:rPr lang="en-US" smtClean="0"/>
              <a:t>2/29/2024</a:t>
            </a:fld>
            <a:endParaRPr lang="en-US"/>
          </a:p>
        </p:txBody>
      </p:sp>
      <p:sp>
        <p:nvSpPr>
          <p:cNvPr id="6" name="Footer Placeholder 5">
            <a:extLst>
              <a:ext uri="{FF2B5EF4-FFF2-40B4-BE49-F238E27FC236}">
                <a16:creationId xmlns:a16="http://schemas.microsoft.com/office/drawing/2014/main" id="{125EC01B-A09F-458B-8DDF-7D37B7D7501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D6E321D-9698-42B5-B7FC-25AA5355C693}"/>
              </a:ext>
            </a:extLst>
          </p:cNvPr>
          <p:cNvSpPr>
            <a:spLocks noGrp="1"/>
          </p:cNvSpPr>
          <p:nvPr>
            <p:ph type="sldNum" sz="quarter" idx="12"/>
          </p:nvPr>
        </p:nvSpPr>
        <p:spPr/>
        <p:txBody>
          <a:bodyPr/>
          <a:lstStyle/>
          <a:p>
            <a:fld id="{D1929563-4829-4FD0-8054-1E027CF39B3D}" type="slidenum">
              <a:rPr lang="en-US" smtClean="0"/>
              <a:t>‹#›</a:t>
            </a:fld>
            <a:endParaRPr lang="en-US"/>
          </a:p>
        </p:txBody>
      </p:sp>
    </p:spTree>
    <p:extLst>
      <p:ext uri="{BB962C8B-B14F-4D97-AF65-F5344CB8AC3E}">
        <p14:creationId xmlns:p14="http://schemas.microsoft.com/office/powerpoint/2010/main" val="3973746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235EA-78AD-48C8-9AEA-1387EA10B44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E06EAD3-136B-4475-9D9B-E042AB90B0E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1C59EF2-DDFD-488D-95AC-D85F4EA7FDC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074F9E7-ADE0-488F-B549-B6445D2E3912}"/>
              </a:ext>
            </a:extLst>
          </p:cNvPr>
          <p:cNvSpPr>
            <a:spLocks noGrp="1"/>
          </p:cNvSpPr>
          <p:nvPr>
            <p:ph type="dt" sz="half" idx="10"/>
          </p:nvPr>
        </p:nvSpPr>
        <p:spPr/>
        <p:txBody>
          <a:bodyPr/>
          <a:lstStyle/>
          <a:p>
            <a:fld id="{892CAB62-22E8-445D-85D7-0499FC5EF4B8}" type="datetimeFigureOut">
              <a:rPr lang="en-US" smtClean="0"/>
              <a:t>2/29/2024</a:t>
            </a:fld>
            <a:endParaRPr lang="en-US"/>
          </a:p>
        </p:txBody>
      </p:sp>
      <p:sp>
        <p:nvSpPr>
          <p:cNvPr id="6" name="Footer Placeholder 5">
            <a:extLst>
              <a:ext uri="{FF2B5EF4-FFF2-40B4-BE49-F238E27FC236}">
                <a16:creationId xmlns:a16="http://schemas.microsoft.com/office/drawing/2014/main" id="{0D618E40-FC83-4E3D-9592-090C6DDF60A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EEDC9F-FA23-4E7C-BA26-73ABB9C9C594}"/>
              </a:ext>
            </a:extLst>
          </p:cNvPr>
          <p:cNvSpPr>
            <a:spLocks noGrp="1"/>
          </p:cNvSpPr>
          <p:nvPr>
            <p:ph type="sldNum" sz="quarter" idx="12"/>
          </p:nvPr>
        </p:nvSpPr>
        <p:spPr/>
        <p:txBody>
          <a:bodyPr/>
          <a:lstStyle/>
          <a:p>
            <a:fld id="{D1929563-4829-4FD0-8054-1E027CF39B3D}" type="slidenum">
              <a:rPr lang="en-US" smtClean="0"/>
              <a:t>‹#›</a:t>
            </a:fld>
            <a:endParaRPr lang="en-US"/>
          </a:p>
        </p:txBody>
      </p:sp>
    </p:spTree>
    <p:extLst>
      <p:ext uri="{BB962C8B-B14F-4D97-AF65-F5344CB8AC3E}">
        <p14:creationId xmlns:p14="http://schemas.microsoft.com/office/powerpoint/2010/main" val="12968494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480A90-F1E2-4D6F-A430-A3FD5061507F}"/>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B44788A-749B-44FC-A0EC-E2055A1AF19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FEA2EB3-D5EB-44A3-A3E2-9BC012DD9CD7}"/>
              </a:ext>
            </a:extLst>
          </p:cNvPr>
          <p:cNvSpPr>
            <a:spLocks noGrp="1"/>
          </p:cNvSpPr>
          <p:nvPr>
            <p:ph type="dt" sz="half" idx="10"/>
          </p:nvPr>
        </p:nvSpPr>
        <p:spPr/>
        <p:txBody>
          <a:bodyPr/>
          <a:lstStyle/>
          <a:p>
            <a:fld id="{892CAB62-22E8-445D-85D7-0499FC5EF4B8}" type="datetimeFigureOut">
              <a:rPr lang="en-US" smtClean="0"/>
              <a:t>2/29/2024</a:t>
            </a:fld>
            <a:endParaRPr lang="en-US"/>
          </a:p>
        </p:txBody>
      </p:sp>
      <p:sp>
        <p:nvSpPr>
          <p:cNvPr id="5" name="Footer Placeholder 4">
            <a:extLst>
              <a:ext uri="{FF2B5EF4-FFF2-40B4-BE49-F238E27FC236}">
                <a16:creationId xmlns:a16="http://schemas.microsoft.com/office/drawing/2014/main" id="{903E45C5-C9AC-403B-9D9A-CB304408254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2930B9-4751-4904-AF25-35094EF022D2}"/>
              </a:ext>
            </a:extLst>
          </p:cNvPr>
          <p:cNvSpPr>
            <a:spLocks noGrp="1"/>
          </p:cNvSpPr>
          <p:nvPr>
            <p:ph type="sldNum" sz="quarter" idx="12"/>
          </p:nvPr>
        </p:nvSpPr>
        <p:spPr/>
        <p:txBody>
          <a:bodyPr/>
          <a:lstStyle/>
          <a:p>
            <a:fld id="{D1929563-4829-4FD0-8054-1E027CF39B3D}" type="slidenum">
              <a:rPr lang="en-US" smtClean="0"/>
              <a:t>‹#›</a:t>
            </a:fld>
            <a:endParaRPr lang="en-US"/>
          </a:p>
        </p:txBody>
      </p:sp>
    </p:spTree>
    <p:extLst>
      <p:ext uri="{BB962C8B-B14F-4D97-AF65-F5344CB8AC3E}">
        <p14:creationId xmlns:p14="http://schemas.microsoft.com/office/powerpoint/2010/main" val="18099115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9ECAC60-A626-47EF-9FCF-D3549AAF3EE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2DCF825-30E6-4222-B504-F863D86C539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9688906-3FF8-483E-90E1-85AEE12B5FDD}"/>
              </a:ext>
            </a:extLst>
          </p:cNvPr>
          <p:cNvSpPr>
            <a:spLocks noGrp="1"/>
          </p:cNvSpPr>
          <p:nvPr>
            <p:ph type="dt" sz="half" idx="10"/>
          </p:nvPr>
        </p:nvSpPr>
        <p:spPr/>
        <p:txBody>
          <a:bodyPr/>
          <a:lstStyle/>
          <a:p>
            <a:fld id="{892CAB62-22E8-445D-85D7-0499FC5EF4B8}" type="datetimeFigureOut">
              <a:rPr lang="en-US" smtClean="0"/>
              <a:t>2/29/2024</a:t>
            </a:fld>
            <a:endParaRPr lang="en-US"/>
          </a:p>
        </p:txBody>
      </p:sp>
      <p:sp>
        <p:nvSpPr>
          <p:cNvPr id="5" name="Footer Placeholder 4">
            <a:extLst>
              <a:ext uri="{FF2B5EF4-FFF2-40B4-BE49-F238E27FC236}">
                <a16:creationId xmlns:a16="http://schemas.microsoft.com/office/drawing/2014/main" id="{81873044-61E6-4FA8-8AAD-D56542ACD4F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6169FF4-D294-4756-8321-A0F5D7378346}"/>
              </a:ext>
            </a:extLst>
          </p:cNvPr>
          <p:cNvSpPr>
            <a:spLocks noGrp="1"/>
          </p:cNvSpPr>
          <p:nvPr>
            <p:ph type="sldNum" sz="quarter" idx="12"/>
          </p:nvPr>
        </p:nvSpPr>
        <p:spPr/>
        <p:txBody>
          <a:bodyPr/>
          <a:lstStyle/>
          <a:p>
            <a:fld id="{D1929563-4829-4FD0-8054-1E027CF39B3D}" type="slidenum">
              <a:rPr lang="en-US" smtClean="0"/>
              <a:t>‹#›</a:t>
            </a:fld>
            <a:endParaRPr lang="en-US"/>
          </a:p>
        </p:txBody>
      </p:sp>
    </p:spTree>
    <p:extLst>
      <p:ext uri="{BB962C8B-B14F-4D97-AF65-F5344CB8AC3E}">
        <p14:creationId xmlns:p14="http://schemas.microsoft.com/office/powerpoint/2010/main" val="5169228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F297B-65B1-4A21-9462-6B0099F5678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A4ECCBFF-057A-4771-801D-9D880FC995B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562AB4-1013-43C4-8356-3C737B112414}"/>
              </a:ext>
            </a:extLst>
          </p:cNvPr>
          <p:cNvSpPr>
            <a:spLocks noGrp="1"/>
          </p:cNvSpPr>
          <p:nvPr>
            <p:ph type="dt" sz="half" idx="10"/>
          </p:nvPr>
        </p:nvSpPr>
        <p:spPr/>
        <p:txBody>
          <a:bodyPr/>
          <a:lstStyle/>
          <a:p>
            <a:fld id="{892CAB62-22E8-445D-85D7-0499FC5EF4B8}" type="datetimeFigureOut">
              <a:rPr lang="en-US" smtClean="0"/>
              <a:t>2/29/2024</a:t>
            </a:fld>
            <a:endParaRPr lang="en-US"/>
          </a:p>
        </p:txBody>
      </p:sp>
      <p:sp>
        <p:nvSpPr>
          <p:cNvPr id="5" name="Footer Placeholder 4">
            <a:extLst>
              <a:ext uri="{FF2B5EF4-FFF2-40B4-BE49-F238E27FC236}">
                <a16:creationId xmlns:a16="http://schemas.microsoft.com/office/drawing/2014/main" id="{624920D7-057C-49F0-B7D2-81470AE0652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6D83DBF-F422-4179-A295-2EF24814F890}"/>
              </a:ext>
            </a:extLst>
          </p:cNvPr>
          <p:cNvSpPr>
            <a:spLocks noGrp="1"/>
          </p:cNvSpPr>
          <p:nvPr>
            <p:ph type="sldNum" sz="quarter" idx="12"/>
          </p:nvPr>
        </p:nvSpPr>
        <p:spPr/>
        <p:txBody>
          <a:bodyPr/>
          <a:lstStyle/>
          <a:p>
            <a:fld id="{D1929563-4829-4FD0-8054-1E027CF39B3D}" type="slidenum">
              <a:rPr lang="en-US" smtClean="0"/>
              <a:t>‹#›</a:t>
            </a:fld>
            <a:endParaRPr lang="en-US"/>
          </a:p>
        </p:txBody>
      </p:sp>
    </p:spTree>
    <p:extLst>
      <p:ext uri="{BB962C8B-B14F-4D97-AF65-F5344CB8AC3E}">
        <p14:creationId xmlns:p14="http://schemas.microsoft.com/office/powerpoint/2010/main" val="28538762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A433CF-A5A1-46C0-8B1C-FF4502A7C90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BD16C30-1412-4AB1-9BFA-C64EB055F07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D8FB499-0901-40AE-9180-6E67CEDB36AA}"/>
              </a:ext>
            </a:extLst>
          </p:cNvPr>
          <p:cNvSpPr>
            <a:spLocks noGrp="1"/>
          </p:cNvSpPr>
          <p:nvPr>
            <p:ph type="dt" sz="half" idx="10"/>
          </p:nvPr>
        </p:nvSpPr>
        <p:spPr/>
        <p:txBody>
          <a:bodyPr/>
          <a:lstStyle/>
          <a:p>
            <a:fld id="{892CAB62-22E8-445D-85D7-0499FC5EF4B8}" type="datetimeFigureOut">
              <a:rPr lang="en-US" smtClean="0"/>
              <a:t>2/29/2024</a:t>
            </a:fld>
            <a:endParaRPr lang="en-US"/>
          </a:p>
        </p:txBody>
      </p:sp>
      <p:sp>
        <p:nvSpPr>
          <p:cNvPr id="5" name="Footer Placeholder 4">
            <a:extLst>
              <a:ext uri="{FF2B5EF4-FFF2-40B4-BE49-F238E27FC236}">
                <a16:creationId xmlns:a16="http://schemas.microsoft.com/office/drawing/2014/main" id="{E8358209-A69A-46AE-8208-B1CD895545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83B44B-F3F7-4AED-B21A-BD49EE30BF74}"/>
              </a:ext>
            </a:extLst>
          </p:cNvPr>
          <p:cNvSpPr>
            <a:spLocks noGrp="1"/>
          </p:cNvSpPr>
          <p:nvPr>
            <p:ph type="sldNum" sz="quarter" idx="12"/>
          </p:nvPr>
        </p:nvSpPr>
        <p:spPr/>
        <p:txBody>
          <a:bodyPr/>
          <a:lstStyle/>
          <a:p>
            <a:fld id="{D1929563-4829-4FD0-8054-1E027CF39B3D}" type="slidenum">
              <a:rPr lang="en-US" smtClean="0"/>
              <a:t>‹#›</a:t>
            </a:fld>
            <a:endParaRPr lang="en-US"/>
          </a:p>
        </p:txBody>
      </p:sp>
    </p:spTree>
    <p:extLst>
      <p:ext uri="{BB962C8B-B14F-4D97-AF65-F5344CB8AC3E}">
        <p14:creationId xmlns:p14="http://schemas.microsoft.com/office/powerpoint/2010/main" val="17784672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60BCF4-9028-4C4F-9F4A-9926F265A44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DA328E2D-0F02-4710-8D7F-DB22518061B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4AA73AE-05FA-4F10-AFFC-3B47F310B0B6}"/>
              </a:ext>
            </a:extLst>
          </p:cNvPr>
          <p:cNvSpPr>
            <a:spLocks noGrp="1"/>
          </p:cNvSpPr>
          <p:nvPr>
            <p:ph type="dt" sz="half" idx="10"/>
          </p:nvPr>
        </p:nvSpPr>
        <p:spPr/>
        <p:txBody>
          <a:bodyPr/>
          <a:lstStyle/>
          <a:p>
            <a:fld id="{892CAB62-22E8-445D-85D7-0499FC5EF4B8}" type="datetimeFigureOut">
              <a:rPr lang="en-US" smtClean="0"/>
              <a:t>2/29/2024</a:t>
            </a:fld>
            <a:endParaRPr lang="en-US"/>
          </a:p>
        </p:txBody>
      </p:sp>
      <p:sp>
        <p:nvSpPr>
          <p:cNvPr id="5" name="Footer Placeholder 4">
            <a:extLst>
              <a:ext uri="{FF2B5EF4-FFF2-40B4-BE49-F238E27FC236}">
                <a16:creationId xmlns:a16="http://schemas.microsoft.com/office/drawing/2014/main" id="{F835E38B-082E-4CCB-ACA5-9CC876B9FE8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8594FA5-40C2-4B3E-8BEF-A648BD3C5848}"/>
              </a:ext>
            </a:extLst>
          </p:cNvPr>
          <p:cNvSpPr>
            <a:spLocks noGrp="1"/>
          </p:cNvSpPr>
          <p:nvPr>
            <p:ph type="sldNum" sz="quarter" idx="12"/>
          </p:nvPr>
        </p:nvSpPr>
        <p:spPr/>
        <p:txBody>
          <a:bodyPr/>
          <a:lstStyle/>
          <a:p>
            <a:fld id="{D1929563-4829-4FD0-8054-1E027CF39B3D}" type="slidenum">
              <a:rPr lang="en-US" smtClean="0"/>
              <a:t>‹#›</a:t>
            </a:fld>
            <a:endParaRPr lang="en-US"/>
          </a:p>
        </p:txBody>
      </p:sp>
    </p:spTree>
    <p:extLst>
      <p:ext uri="{BB962C8B-B14F-4D97-AF65-F5344CB8AC3E}">
        <p14:creationId xmlns:p14="http://schemas.microsoft.com/office/powerpoint/2010/main" val="26617268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E7CA31-18C3-44EA-BF3E-81E441C1471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2FB7295-7D09-43ED-BB9A-81448AE2FBE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BA7CC28-F145-4D1F-9F74-EF5042F38F3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885AE8C-355C-4C98-8EEE-5A910CC4DF0E}"/>
              </a:ext>
            </a:extLst>
          </p:cNvPr>
          <p:cNvSpPr>
            <a:spLocks noGrp="1"/>
          </p:cNvSpPr>
          <p:nvPr>
            <p:ph type="dt" sz="half" idx="10"/>
          </p:nvPr>
        </p:nvSpPr>
        <p:spPr/>
        <p:txBody>
          <a:bodyPr/>
          <a:lstStyle/>
          <a:p>
            <a:fld id="{892CAB62-22E8-445D-85D7-0499FC5EF4B8}" type="datetimeFigureOut">
              <a:rPr lang="en-US" smtClean="0"/>
              <a:t>2/29/2024</a:t>
            </a:fld>
            <a:endParaRPr lang="en-US"/>
          </a:p>
        </p:txBody>
      </p:sp>
      <p:sp>
        <p:nvSpPr>
          <p:cNvPr id="6" name="Footer Placeholder 5">
            <a:extLst>
              <a:ext uri="{FF2B5EF4-FFF2-40B4-BE49-F238E27FC236}">
                <a16:creationId xmlns:a16="http://schemas.microsoft.com/office/drawing/2014/main" id="{27249AA3-7816-4A16-A404-83F3093C9E7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3D392A4-0DE4-49E3-9480-8655FB0B4D4B}"/>
              </a:ext>
            </a:extLst>
          </p:cNvPr>
          <p:cNvSpPr>
            <a:spLocks noGrp="1"/>
          </p:cNvSpPr>
          <p:nvPr>
            <p:ph type="sldNum" sz="quarter" idx="12"/>
          </p:nvPr>
        </p:nvSpPr>
        <p:spPr/>
        <p:txBody>
          <a:bodyPr/>
          <a:lstStyle/>
          <a:p>
            <a:fld id="{D1929563-4829-4FD0-8054-1E027CF39B3D}" type="slidenum">
              <a:rPr lang="en-US" smtClean="0"/>
              <a:t>‹#›</a:t>
            </a:fld>
            <a:endParaRPr lang="en-US"/>
          </a:p>
        </p:txBody>
      </p:sp>
    </p:spTree>
    <p:extLst>
      <p:ext uri="{BB962C8B-B14F-4D97-AF65-F5344CB8AC3E}">
        <p14:creationId xmlns:p14="http://schemas.microsoft.com/office/powerpoint/2010/main" val="34353525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887D2E-F1A3-4DB2-BF55-A3EC1618B845}"/>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72EDBCA-615E-4B4A-9A26-4338D24DCA7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8795DC9-5F95-4525-88E1-8A96113D16D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E7F8BFF-C21B-45BE-A78D-2088A3FB881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8854DB-182F-41A7-84D2-7344C182676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1623833-3A39-4D26-BAD6-5234BD1E8E0E}"/>
              </a:ext>
            </a:extLst>
          </p:cNvPr>
          <p:cNvSpPr>
            <a:spLocks noGrp="1"/>
          </p:cNvSpPr>
          <p:nvPr>
            <p:ph type="dt" sz="half" idx="10"/>
          </p:nvPr>
        </p:nvSpPr>
        <p:spPr/>
        <p:txBody>
          <a:bodyPr/>
          <a:lstStyle/>
          <a:p>
            <a:fld id="{892CAB62-22E8-445D-85D7-0499FC5EF4B8}" type="datetimeFigureOut">
              <a:rPr lang="en-US" smtClean="0"/>
              <a:t>2/29/2024</a:t>
            </a:fld>
            <a:endParaRPr lang="en-US"/>
          </a:p>
        </p:txBody>
      </p:sp>
      <p:sp>
        <p:nvSpPr>
          <p:cNvPr id="8" name="Footer Placeholder 7">
            <a:extLst>
              <a:ext uri="{FF2B5EF4-FFF2-40B4-BE49-F238E27FC236}">
                <a16:creationId xmlns:a16="http://schemas.microsoft.com/office/drawing/2014/main" id="{3517A702-D108-4B92-923E-24BB514B294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F4F5879-947C-4F46-B0C0-0D62C8BB577A}"/>
              </a:ext>
            </a:extLst>
          </p:cNvPr>
          <p:cNvSpPr>
            <a:spLocks noGrp="1"/>
          </p:cNvSpPr>
          <p:nvPr>
            <p:ph type="sldNum" sz="quarter" idx="12"/>
          </p:nvPr>
        </p:nvSpPr>
        <p:spPr/>
        <p:txBody>
          <a:bodyPr/>
          <a:lstStyle/>
          <a:p>
            <a:fld id="{D1929563-4829-4FD0-8054-1E027CF39B3D}" type="slidenum">
              <a:rPr lang="en-US" smtClean="0"/>
              <a:t>‹#›</a:t>
            </a:fld>
            <a:endParaRPr lang="en-US"/>
          </a:p>
        </p:txBody>
      </p:sp>
    </p:spTree>
    <p:extLst>
      <p:ext uri="{BB962C8B-B14F-4D97-AF65-F5344CB8AC3E}">
        <p14:creationId xmlns:p14="http://schemas.microsoft.com/office/powerpoint/2010/main" val="14119965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1360BD-1B84-4F1B-B662-6690352BE4E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3862B5ED-732A-46A7-BF8C-10ACA39C84EA}"/>
              </a:ext>
            </a:extLst>
          </p:cNvPr>
          <p:cNvSpPr>
            <a:spLocks noGrp="1"/>
          </p:cNvSpPr>
          <p:nvPr>
            <p:ph type="dt" sz="half" idx="10"/>
          </p:nvPr>
        </p:nvSpPr>
        <p:spPr/>
        <p:txBody>
          <a:bodyPr/>
          <a:lstStyle/>
          <a:p>
            <a:fld id="{892CAB62-22E8-445D-85D7-0499FC5EF4B8}" type="datetimeFigureOut">
              <a:rPr lang="en-US" smtClean="0"/>
              <a:t>2/29/2024</a:t>
            </a:fld>
            <a:endParaRPr lang="en-US"/>
          </a:p>
        </p:txBody>
      </p:sp>
      <p:sp>
        <p:nvSpPr>
          <p:cNvPr id="4" name="Footer Placeholder 3">
            <a:extLst>
              <a:ext uri="{FF2B5EF4-FFF2-40B4-BE49-F238E27FC236}">
                <a16:creationId xmlns:a16="http://schemas.microsoft.com/office/drawing/2014/main" id="{E624BF23-DD53-436B-9548-94049F67462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5462F3A-7EFA-4D86-8D06-5DC45F2D033F}"/>
              </a:ext>
            </a:extLst>
          </p:cNvPr>
          <p:cNvSpPr>
            <a:spLocks noGrp="1"/>
          </p:cNvSpPr>
          <p:nvPr>
            <p:ph type="sldNum" sz="quarter" idx="12"/>
          </p:nvPr>
        </p:nvSpPr>
        <p:spPr/>
        <p:txBody>
          <a:bodyPr/>
          <a:lstStyle/>
          <a:p>
            <a:fld id="{D1929563-4829-4FD0-8054-1E027CF39B3D}" type="slidenum">
              <a:rPr lang="en-US" smtClean="0"/>
              <a:t>‹#›</a:t>
            </a:fld>
            <a:endParaRPr lang="en-US"/>
          </a:p>
        </p:txBody>
      </p:sp>
    </p:spTree>
    <p:extLst>
      <p:ext uri="{BB962C8B-B14F-4D97-AF65-F5344CB8AC3E}">
        <p14:creationId xmlns:p14="http://schemas.microsoft.com/office/powerpoint/2010/main" val="16302703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79D64F6-5408-4ACE-A188-0042C40ACDE2}"/>
              </a:ext>
            </a:extLst>
          </p:cNvPr>
          <p:cNvSpPr>
            <a:spLocks noGrp="1"/>
          </p:cNvSpPr>
          <p:nvPr>
            <p:ph type="dt" sz="half" idx="10"/>
          </p:nvPr>
        </p:nvSpPr>
        <p:spPr/>
        <p:txBody>
          <a:bodyPr/>
          <a:lstStyle/>
          <a:p>
            <a:fld id="{892CAB62-22E8-445D-85D7-0499FC5EF4B8}" type="datetimeFigureOut">
              <a:rPr lang="en-US" smtClean="0"/>
              <a:t>2/29/2024</a:t>
            </a:fld>
            <a:endParaRPr lang="en-US"/>
          </a:p>
        </p:txBody>
      </p:sp>
      <p:sp>
        <p:nvSpPr>
          <p:cNvPr id="3" name="Footer Placeholder 2">
            <a:extLst>
              <a:ext uri="{FF2B5EF4-FFF2-40B4-BE49-F238E27FC236}">
                <a16:creationId xmlns:a16="http://schemas.microsoft.com/office/drawing/2014/main" id="{529DD662-7BA8-4639-BA95-230A5BCAC56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3B7D9E4-5B0B-40F5-9732-E8F1362FFC03}"/>
              </a:ext>
            </a:extLst>
          </p:cNvPr>
          <p:cNvSpPr>
            <a:spLocks noGrp="1"/>
          </p:cNvSpPr>
          <p:nvPr>
            <p:ph type="sldNum" sz="quarter" idx="12"/>
          </p:nvPr>
        </p:nvSpPr>
        <p:spPr/>
        <p:txBody>
          <a:bodyPr/>
          <a:lstStyle/>
          <a:p>
            <a:fld id="{D1929563-4829-4FD0-8054-1E027CF39B3D}" type="slidenum">
              <a:rPr lang="en-US" smtClean="0"/>
              <a:t>‹#›</a:t>
            </a:fld>
            <a:endParaRPr lang="en-US"/>
          </a:p>
        </p:txBody>
      </p:sp>
    </p:spTree>
    <p:extLst>
      <p:ext uri="{BB962C8B-B14F-4D97-AF65-F5344CB8AC3E}">
        <p14:creationId xmlns:p14="http://schemas.microsoft.com/office/powerpoint/2010/main" val="23822720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CACC17-76E0-42C1-91DC-6102C3912CE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D51D71D-C8CA-4E37-894A-31C570F000A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36E79D7-2D22-4428-A4FC-BE5DA0DAB9B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50DFCB5-43B9-4691-91A9-26CE1374887F}"/>
              </a:ext>
            </a:extLst>
          </p:cNvPr>
          <p:cNvSpPr>
            <a:spLocks noGrp="1"/>
          </p:cNvSpPr>
          <p:nvPr>
            <p:ph type="dt" sz="half" idx="10"/>
          </p:nvPr>
        </p:nvSpPr>
        <p:spPr/>
        <p:txBody>
          <a:bodyPr/>
          <a:lstStyle/>
          <a:p>
            <a:fld id="{892CAB62-22E8-445D-85D7-0499FC5EF4B8}" type="datetimeFigureOut">
              <a:rPr lang="en-US" smtClean="0"/>
              <a:t>2/29/2024</a:t>
            </a:fld>
            <a:endParaRPr lang="en-US"/>
          </a:p>
        </p:txBody>
      </p:sp>
      <p:sp>
        <p:nvSpPr>
          <p:cNvPr id="6" name="Footer Placeholder 5">
            <a:extLst>
              <a:ext uri="{FF2B5EF4-FFF2-40B4-BE49-F238E27FC236}">
                <a16:creationId xmlns:a16="http://schemas.microsoft.com/office/drawing/2014/main" id="{125EC01B-A09F-458B-8DDF-7D37B7D7501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D6E321D-9698-42B5-B7FC-25AA5355C693}"/>
              </a:ext>
            </a:extLst>
          </p:cNvPr>
          <p:cNvSpPr>
            <a:spLocks noGrp="1"/>
          </p:cNvSpPr>
          <p:nvPr>
            <p:ph type="sldNum" sz="quarter" idx="12"/>
          </p:nvPr>
        </p:nvSpPr>
        <p:spPr/>
        <p:txBody>
          <a:bodyPr/>
          <a:lstStyle/>
          <a:p>
            <a:fld id="{D1929563-4829-4FD0-8054-1E027CF39B3D}" type="slidenum">
              <a:rPr lang="en-US" smtClean="0"/>
              <a:t>‹#›</a:t>
            </a:fld>
            <a:endParaRPr lang="en-US"/>
          </a:p>
        </p:txBody>
      </p:sp>
    </p:spTree>
    <p:extLst>
      <p:ext uri="{BB962C8B-B14F-4D97-AF65-F5344CB8AC3E}">
        <p14:creationId xmlns:p14="http://schemas.microsoft.com/office/powerpoint/2010/main" val="37131866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235EA-78AD-48C8-9AEA-1387EA10B44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E06EAD3-136B-4475-9D9B-E042AB90B0E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1C59EF2-DDFD-488D-95AC-D85F4EA7FDC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074F9E7-ADE0-488F-B549-B6445D2E3912}"/>
              </a:ext>
            </a:extLst>
          </p:cNvPr>
          <p:cNvSpPr>
            <a:spLocks noGrp="1"/>
          </p:cNvSpPr>
          <p:nvPr>
            <p:ph type="dt" sz="half" idx="10"/>
          </p:nvPr>
        </p:nvSpPr>
        <p:spPr/>
        <p:txBody>
          <a:bodyPr/>
          <a:lstStyle/>
          <a:p>
            <a:fld id="{892CAB62-22E8-445D-85D7-0499FC5EF4B8}" type="datetimeFigureOut">
              <a:rPr lang="en-US" smtClean="0"/>
              <a:t>2/29/2024</a:t>
            </a:fld>
            <a:endParaRPr lang="en-US"/>
          </a:p>
        </p:txBody>
      </p:sp>
      <p:sp>
        <p:nvSpPr>
          <p:cNvPr id="6" name="Footer Placeholder 5">
            <a:extLst>
              <a:ext uri="{FF2B5EF4-FFF2-40B4-BE49-F238E27FC236}">
                <a16:creationId xmlns:a16="http://schemas.microsoft.com/office/drawing/2014/main" id="{0D618E40-FC83-4E3D-9592-090C6DDF60A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EEDC9F-FA23-4E7C-BA26-73ABB9C9C594}"/>
              </a:ext>
            </a:extLst>
          </p:cNvPr>
          <p:cNvSpPr>
            <a:spLocks noGrp="1"/>
          </p:cNvSpPr>
          <p:nvPr>
            <p:ph type="sldNum" sz="quarter" idx="12"/>
          </p:nvPr>
        </p:nvSpPr>
        <p:spPr/>
        <p:txBody>
          <a:bodyPr/>
          <a:lstStyle/>
          <a:p>
            <a:fld id="{D1929563-4829-4FD0-8054-1E027CF39B3D}" type="slidenum">
              <a:rPr lang="en-US" smtClean="0"/>
              <a:t>‹#›</a:t>
            </a:fld>
            <a:endParaRPr lang="en-US"/>
          </a:p>
        </p:txBody>
      </p:sp>
    </p:spTree>
    <p:extLst>
      <p:ext uri="{BB962C8B-B14F-4D97-AF65-F5344CB8AC3E}">
        <p14:creationId xmlns:p14="http://schemas.microsoft.com/office/powerpoint/2010/main" val="24903825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480A90-F1E2-4D6F-A430-A3FD5061507F}"/>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B44788A-749B-44FC-A0EC-E2055A1AF19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FEA2EB3-D5EB-44A3-A3E2-9BC012DD9CD7}"/>
              </a:ext>
            </a:extLst>
          </p:cNvPr>
          <p:cNvSpPr>
            <a:spLocks noGrp="1"/>
          </p:cNvSpPr>
          <p:nvPr>
            <p:ph type="dt" sz="half" idx="10"/>
          </p:nvPr>
        </p:nvSpPr>
        <p:spPr/>
        <p:txBody>
          <a:bodyPr/>
          <a:lstStyle/>
          <a:p>
            <a:fld id="{892CAB62-22E8-445D-85D7-0499FC5EF4B8}" type="datetimeFigureOut">
              <a:rPr lang="en-US" smtClean="0"/>
              <a:t>2/29/2024</a:t>
            </a:fld>
            <a:endParaRPr lang="en-US"/>
          </a:p>
        </p:txBody>
      </p:sp>
      <p:sp>
        <p:nvSpPr>
          <p:cNvPr id="5" name="Footer Placeholder 4">
            <a:extLst>
              <a:ext uri="{FF2B5EF4-FFF2-40B4-BE49-F238E27FC236}">
                <a16:creationId xmlns:a16="http://schemas.microsoft.com/office/drawing/2014/main" id="{903E45C5-C9AC-403B-9D9A-CB304408254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2930B9-4751-4904-AF25-35094EF022D2}"/>
              </a:ext>
            </a:extLst>
          </p:cNvPr>
          <p:cNvSpPr>
            <a:spLocks noGrp="1"/>
          </p:cNvSpPr>
          <p:nvPr>
            <p:ph type="sldNum" sz="quarter" idx="12"/>
          </p:nvPr>
        </p:nvSpPr>
        <p:spPr/>
        <p:txBody>
          <a:bodyPr/>
          <a:lstStyle/>
          <a:p>
            <a:fld id="{D1929563-4829-4FD0-8054-1E027CF39B3D}" type="slidenum">
              <a:rPr lang="en-US" smtClean="0"/>
              <a:t>‹#›</a:t>
            </a:fld>
            <a:endParaRPr lang="en-US"/>
          </a:p>
        </p:txBody>
      </p:sp>
    </p:spTree>
    <p:extLst>
      <p:ext uri="{BB962C8B-B14F-4D97-AF65-F5344CB8AC3E}">
        <p14:creationId xmlns:p14="http://schemas.microsoft.com/office/powerpoint/2010/main" val="10463802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9ECAC60-A626-47EF-9FCF-D3549AAF3EE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2DCF825-30E6-4222-B504-F863D86C539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9688906-3FF8-483E-90E1-85AEE12B5FDD}"/>
              </a:ext>
            </a:extLst>
          </p:cNvPr>
          <p:cNvSpPr>
            <a:spLocks noGrp="1"/>
          </p:cNvSpPr>
          <p:nvPr>
            <p:ph type="dt" sz="half" idx="10"/>
          </p:nvPr>
        </p:nvSpPr>
        <p:spPr/>
        <p:txBody>
          <a:bodyPr/>
          <a:lstStyle/>
          <a:p>
            <a:fld id="{892CAB62-22E8-445D-85D7-0499FC5EF4B8}" type="datetimeFigureOut">
              <a:rPr lang="en-US" smtClean="0"/>
              <a:t>2/29/2024</a:t>
            </a:fld>
            <a:endParaRPr lang="en-US"/>
          </a:p>
        </p:txBody>
      </p:sp>
      <p:sp>
        <p:nvSpPr>
          <p:cNvPr id="5" name="Footer Placeholder 4">
            <a:extLst>
              <a:ext uri="{FF2B5EF4-FFF2-40B4-BE49-F238E27FC236}">
                <a16:creationId xmlns:a16="http://schemas.microsoft.com/office/drawing/2014/main" id="{81873044-61E6-4FA8-8AAD-D56542ACD4F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6169FF4-D294-4756-8321-A0F5D7378346}"/>
              </a:ext>
            </a:extLst>
          </p:cNvPr>
          <p:cNvSpPr>
            <a:spLocks noGrp="1"/>
          </p:cNvSpPr>
          <p:nvPr>
            <p:ph type="sldNum" sz="quarter" idx="12"/>
          </p:nvPr>
        </p:nvSpPr>
        <p:spPr/>
        <p:txBody>
          <a:bodyPr/>
          <a:lstStyle/>
          <a:p>
            <a:fld id="{D1929563-4829-4FD0-8054-1E027CF39B3D}" type="slidenum">
              <a:rPr lang="en-US" smtClean="0"/>
              <a:t>‹#›</a:t>
            </a:fld>
            <a:endParaRPr lang="en-US"/>
          </a:p>
        </p:txBody>
      </p:sp>
    </p:spTree>
    <p:extLst>
      <p:ext uri="{BB962C8B-B14F-4D97-AF65-F5344CB8AC3E}">
        <p14:creationId xmlns:p14="http://schemas.microsoft.com/office/powerpoint/2010/main" val="24187641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FAA168AF-1AA6-417C-8ABF-D93FA0D4A5C2}" type="datetimeFigureOut">
              <a:rPr lang="en-US" smtClean="0"/>
              <a:pPr/>
              <a:t>2/29/2024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DABE8-DADA-4C6E-965F-F392C1FA02F0}" type="slidenum">
              <a:rPr lang="en-US" smtClean="0"/>
              <a:pPr/>
              <a:t>‹#›</a:t>
            </a:fld>
            <a:endParaRPr lang="en-US"/>
          </a:p>
        </p:txBody>
      </p:sp>
    </p:spTree>
    <p:extLst>
      <p:ext uri="{BB962C8B-B14F-4D97-AF65-F5344CB8AC3E}">
        <p14:creationId xmlns:p14="http://schemas.microsoft.com/office/powerpoint/2010/main" val="5594445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AA168AF-1AA6-417C-8ABF-D93FA0D4A5C2}" type="datetimeFigureOut">
              <a:rPr lang="en-US" smtClean="0"/>
              <a:pPr/>
              <a:t>2/29/2024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DABE8-DADA-4C6E-965F-F392C1FA02F0}" type="slidenum">
              <a:rPr lang="en-US" smtClean="0"/>
              <a:pPr/>
              <a:t>‹#›</a:t>
            </a:fld>
            <a:endParaRPr lang="en-US"/>
          </a:p>
        </p:txBody>
      </p:sp>
    </p:spTree>
    <p:extLst>
      <p:ext uri="{BB962C8B-B14F-4D97-AF65-F5344CB8AC3E}">
        <p14:creationId xmlns:p14="http://schemas.microsoft.com/office/powerpoint/2010/main" val="41745812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AA168AF-1AA6-417C-8ABF-D93FA0D4A5C2}" type="datetimeFigureOut">
              <a:rPr lang="en-US" smtClean="0"/>
              <a:pPr/>
              <a:t>2/29/2024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DABE8-DADA-4C6E-965F-F392C1FA02F0}" type="slidenum">
              <a:rPr lang="en-US" smtClean="0"/>
              <a:pPr/>
              <a:t>‹#›</a:t>
            </a:fld>
            <a:endParaRPr lang="en-US"/>
          </a:p>
        </p:txBody>
      </p:sp>
    </p:spTree>
    <p:extLst>
      <p:ext uri="{BB962C8B-B14F-4D97-AF65-F5344CB8AC3E}">
        <p14:creationId xmlns:p14="http://schemas.microsoft.com/office/powerpoint/2010/main" val="24026537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FAA168AF-1AA6-417C-8ABF-D93FA0D4A5C2}" type="datetimeFigureOut">
              <a:rPr lang="en-US" smtClean="0"/>
              <a:pPr/>
              <a:t>2/29/2024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DABE8-DADA-4C6E-965F-F392C1FA02F0}" type="slidenum">
              <a:rPr lang="en-US" smtClean="0"/>
              <a:pPr/>
              <a:t>‹#›</a:t>
            </a:fld>
            <a:endParaRPr lang="en-US"/>
          </a:p>
        </p:txBody>
      </p:sp>
    </p:spTree>
    <p:extLst>
      <p:ext uri="{BB962C8B-B14F-4D97-AF65-F5344CB8AC3E}">
        <p14:creationId xmlns:p14="http://schemas.microsoft.com/office/powerpoint/2010/main" val="14091092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FAA168AF-1AA6-417C-8ABF-D93FA0D4A5C2}" type="datetimeFigureOut">
              <a:rPr lang="en-US" smtClean="0"/>
              <a:pPr/>
              <a:t>2/29/2024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DABE8-DADA-4C6E-965F-F392C1FA02F0}" type="slidenum">
              <a:rPr lang="en-US" smtClean="0"/>
              <a:pPr/>
              <a:t>‹#›</a:t>
            </a:fld>
            <a:endParaRPr lang="en-US"/>
          </a:p>
        </p:txBody>
      </p:sp>
    </p:spTree>
    <p:extLst>
      <p:ext uri="{BB962C8B-B14F-4D97-AF65-F5344CB8AC3E}">
        <p14:creationId xmlns:p14="http://schemas.microsoft.com/office/powerpoint/2010/main" val="7483989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FAA168AF-1AA6-417C-8ABF-D93FA0D4A5C2}" type="datetimeFigureOut">
              <a:rPr lang="en-US" smtClean="0"/>
              <a:pPr/>
              <a:t>2/29/2024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DABE8-DADA-4C6E-965F-F392C1FA02F0}" type="slidenum">
              <a:rPr lang="en-US" smtClean="0"/>
              <a:pPr/>
              <a:t>‹#›</a:t>
            </a:fld>
            <a:endParaRPr lang="en-US"/>
          </a:p>
        </p:txBody>
      </p:sp>
    </p:spTree>
    <p:extLst>
      <p:ext uri="{BB962C8B-B14F-4D97-AF65-F5344CB8AC3E}">
        <p14:creationId xmlns:p14="http://schemas.microsoft.com/office/powerpoint/2010/main" val="7815792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AA168AF-1AA6-417C-8ABF-D93FA0D4A5C2}" type="datetimeFigureOut">
              <a:rPr lang="en-US" smtClean="0"/>
              <a:pPr/>
              <a:t>2/29/2024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DABE8-DADA-4C6E-965F-F392C1FA02F0}" type="slidenum">
              <a:rPr lang="en-US" smtClean="0"/>
              <a:pPr/>
              <a:t>‹#›</a:t>
            </a:fld>
            <a:endParaRPr lang="en-US"/>
          </a:p>
        </p:txBody>
      </p:sp>
    </p:spTree>
    <p:extLst>
      <p:ext uri="{BB962C8B-B14F-4D97-AF65-F5344CB8AC3E}">
        <p14:creationId xmlns:p14="http://schemas.microsoft.com/office/powerpoint/2010/main" val="5412384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AA168AF-1AA6-417C-8ABF-D93FA0D4A5C2}" type="datetimeFigureOut">
              <a:rPr lang="en-US" smtClean="0"/>
              <a:pPr/>
              <a:t>2/29/2024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DABE8-DADA-4C6E-965F-F392C1FA02F0}" type="slidenum">
              <a:rPr lang="en-US" smtClean="0"/>
              <a:pPr/>
              <a:t>‹#›</a:t>
            </a:fld>
            <a:endParaRPr lang="en-US"/>
          </a:p>
        </p:txBody>
      </p:sp>
    </p:spTree>
    <p:extLst>
      <p:ext uri="{BB962C8B-B14F-4D97-AF65-F5344CB8AC3E}">
        <p14:creationId xmlns:p14="http://schemas.microsoft.com/office/powerpoint/2010/main" val="17980839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AA168AF-1AA6-417C-8ABF-D93FA0D4A5C2}" type="datetimeFigureOut">
              <a:rPr lang="en-US" smtClean="0"/>
              <a:pPr/>
              <a:t>2/29/2024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DABE8-DADA-4C6E-965F-F392C1FA02F0}" type="slidenum">
              <a:rPr lang="en-US" smtClean="0"/>
              <a:pPr/>
              <a:t>‹#›</a:t>
            </a:fld>
            <a:endParaRPr lang="en-US"/>
          </a:p>
        </p:txBody>
      </p:sp>
    </p:spTree>
    <p:extLst>
      <p:ext uri="{BB962C8B-B14F-4D97-AF65-F5344CB8AC3E}">
        <p14:creationId xmlns:p14="http://schemas.microsoft.com/office/powerpoint/2010/main" val="39990235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AA168AF-1AA6-417C-8ABF-D93FA0D4A5C2}" type="datetimeFigureOut">
              <a:rPr lang="en-US" smtClean="0"/>
              <a:pPr/>
              <a:t>2/29/2024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DABE8-DADA-4C6E-965F-F392C1FA02F0}" type="slidenum">
              <a:rPr lang="en-US" smtClean="0"/>
              <a:pPr/>
              <a:t>‹#›</a:t>
            </a:fld>
            <a:endParaRPr lang="en-US"/>
          </a:p>
        </p:txBody>
      </p:sp>
    </p:spTree>
    <p:extLst>
      <p:ext uri="{BB962C8B-B14F-4D97-AF65-F5344CB8AC3E}">
        <p14:creationId xmlns:p14="http://schemas.microsoft.com/office/powerpoint/2010/main" val="28490549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AA168AF-1AA6-417C-8ABF-D93FA0D4A5C2}" type="datetimeFigureOut">
              <a:rPr lang="en-US" smtClean="0"/>
              <a:pPr/>
              <a:t>2/29/2024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DABE8-DADA-4C6E-965F-F392C1FA02F0}" type="slidenum">
              <a:rPr lang="en-US" smtClean="0"/>
              <a:pPr/>
              <a:t>‹#›</a:t>
            </a:fld>
            <a:endParaRPr lang="en-US"/>
          </a:p>
        </p:txBody>
      </p:sp>
    </p:spTree>
    <p:extLst>
      <p:ext uri="{BB962C8B-B14F-4D97-AF65-F5344CB8AC3E}">
        <p14:creationId xmlns:p14="http://schemas.microsoft.com/office/powerpoint/2010/main" val="40523384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0B94012-CF0D-46D7-A1AB-1A39725F98B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6CDEC177-7FD9-42BD-9FA2-FD4E6151F1A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5701093-6D5D-4776-A14C-B871AF5CA5A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2CAB62-22E8-445D-85D7-0499FC5EF4B8}" type="datetimeFigureOut">
              <a:rPr lang="en-US" smtClean="0"/>
              <a:t>2/29/2024</a:t>
            </a:fld>
            <a:endParaRPr lang="en-US"/>
          </a:p>
        </p:txBody>
      </p:sp>
      <p:sp>
        <p:nvSpPr>
          <p:cNvPr id="5" name="Footer Placeholder 4">
            <a:extLst>
              <a:ext uri="{FF2B5EF4-FFF2-40B4-BE49-F238E27FC236}">
                <a16:creationId xmlns:a16="http://schemas.microsoft.com/office/drawing/2014/main" id="{4F8A161E-27C0-41B7-89A6-478FAA202FE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9ED17B0-E983-43B1-A8D8-954B85F0092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929563-4829-4FD0-8054-1E027CF39B3D}" type="slidenum">
              <a:rPr lang="en-US" smtClean="0"/>
              <a:t>‹#›</a:t>
            </a:fld>
            <a:endParaRPr lang="en-US"/>
          </a:p>
        </p:txBody>
      </p:sp>
    </p:spTree>
    <p:extLst>
      <p:ext uri="{BB962C8B-B14F-4D97-AF65-F5344CB8AC3E}">
        <p14:creationId xmlns:p14="http://schemas.microsoft.com/office/powerpoint/2010/main" val="236298534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0B94012-CF0D-46D7-A1AB-1A39725F98B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6CDEC177-7FD9-42BD-9FA2-FD4E6151F1A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5701093-6D5D-4776-A14C-B871AF5CA5A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2CAB62-22E8-445D-85D7-0499FC5EF4B8}" type="datetimeFigureOut">
              <a:rPr lang="en-US" smtClean="0"/>
              <a:t>2/29/2024</a:t>
            </a:fld>
            <a:endParaRPr lang="en-US"/>
          </a:p>
        </p:txBody>
      </p:sp>
      <p:sp>
        <p:nvSpPr>
          <p:cNvPr id="5" name="Footer Placeholder 4">
            <a:extLst>
              <a:ext uri="{FF2B5EF4-FFF2-40B4-BE49-F238E27FC236}">
                <a16:creationId xmlns:a16="http://schemas.microsoft.com/office/drawing/2014/main" id="{4F8A161E-27C0-41B7-89A6-478FAA202FE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9ED17B0-E983-43B1-A8D8-954B85F0092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929563-4829-4FD0-8054-1E027CF39B3D}" type="slidenum">
              <a:rPr lang="en-US" smtClean="0"/>
              <a:t>‹#›</a:t>
            </a:fld>
            <a:endParaRPr lang="en-US"/>
          </a:p>
        </p:txBody>
      </p:sp>
    </p:spTree>
    <p:extLst>
      <p:ext uri="{BB962C8B-B14F-4D97-AF65-F5344CB8AC3E}">
        <p14:creationId xmlns:p14="http://schemas.microsoft.com/office/powerpoint/2010/main" val="74196780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AA168AF-1AA6-417C-8ABF-D93FA0D4A5C2}" type="datetimeFigureOut">
              <a:rPr lang="en-US" smtClean="0"/>
              <a:pPr/>
              <a:t>2/29/2024</a:t>
            </a:fld>
            <a:endParaRPr lang="en-US"/>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4BDABE8-DADA-4C6E-965F-F392C1FA02F0}" type="slidenum">
              <a:rPr lang="en-US" smtClean="0"/>
              <a:pPr/>
              <a:t>‹#›</a:t>
            </a:fld>
            <a:endParaRPr lang="en-US"/>
          </a:p>
        </p:txBody>
      </p:sp>
    </p:spTree>
    <p:extLst>
      <p:ext uri="{BB962C8B-B14F-4D97-AF65-F5344CB8AC3E}">
        <p14:creationId xmlns:p14="http://schemas.microsoft.com/office/powerpoint/2010/main" val="1491172291"/>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9.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7.xml"/><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0.png"/><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image" Target="../media/image13.jpg"/><Relationship Id="rId7" Type="http://schemas.openxmlformats.org/officeDocument/2006/relationships/image" Target="../media/image17.jpeg"/><Relationship Id="rId12" Type="http://schemas.openxmlformats.org/officeDocument/2006/relationships/image" Target="../media/image22.jpg"/><Relationship Id="rId2" Type="http://schemas.openxmlformats.org/officeDocument/2006/relationships/image" Target="../media/image12.jpeg"/><Relationship Id="rId1" Type="http://schemas.openxmlformats.org/officeDocument/2006/relationships/slideLayout" Target="../slideLayouts/slideLayout7.xml"/><Relationship Id="rId6" Type="http://schemas.openxmlformats.org/officeDocument/2006/relationships/image" Target="../media/image16.png"/><Relationship Id="rId11" Type="http://schemas.openxmlformats.org/officeDocument/2006/relationships/image" Target="../media/image21.png"/><Relationship Id="rId5" Type="http://schemas.openxmlformats.org/officeDocument/2006/relationships/image" Target="../media/image15.png"/><Relationship Id="rId10" Type="http://schemas.openxmlformats.org/officeDocument/2006/relationships/image" Target="../media/image20.jpeg"/><Relationship Id="rId4" Type="http://schemas.openxmlformats.org/officeDocument/2006/relationships/image" Target="../media/image14.png"/><Relationship Id="rId9" Type="http://schemas.openxmlformats.org/officeDocument/2006/relationships/image" Target="../media/image19.png"/></Relationships>
</file>

<file path=ppt/slides/_rels/slide8.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24.png"/><Relationship Id="rId1" Type="http://schemas.openxmlformats.org/officeDocument/2006/relationships/slideLayout" Target="../slideLayouts/slideLayout7.xml"/><Relationship Id="rId5" Type="http://schemas.openxmlformats.org/officeDocument/2006/relationships/image" Target="../media/image13.jpg"/><Relationship Id="rId4" Type="http://schemas.openxmlformats.org/officeDocument/2006/relationships/image" Target="../media/image23.png"/></Relationships>
</file>

<file path=ppt/slides/_rels/slide10.xml.rels><?xml version="1.0" encoding="UTF-8" standalone="yes"?>
<Relationships xmlns="http://schemas.openxmlformats.org/package/2006/relationships"><Relationship Id="rId8" Type="http://schemas.openxmlformats.org/officeDocument/2006/relationships/image" Target="../media/image18.png"/><Relationship Id="rId13" Type="http://schemas.openxmlformats.org/officeDocument/2006/relationships/image" Target="../media/image22.jpg"/><Relationship Id="rId3" Type="http://schemas.openxmlformats.org/officeDocument/2006/relationships/image" Target="../media/image14.png"/><Relationship Id="rId7" Type="http://schemas.openxmlformats.org/officeDocument/2006/relationships/image" Target="../media/image17.jpeg"/><Relationship Id="rId12" Type="http://schemas.openxmlformats.org/officeDocument/2006/relationships/image" Target="../media/image15.png"/><Relationship Id="rId2" Type="http://schemas.openxmlformats.org/officeDocument/2006/relationships/image" Target="../media/image24.png"/><Relationship Id="rId1" Type="http://schemas.openxmlformats.org/officeDocument/2006/relationships/slideLayout" Target="../slideLayouts/slideLayout7.xml"/><Relationship Id="rId6" Type="http://schemas.openxmlformats.org/officeDocument/2006/relationships/image" Target="../media/image16.png"/><Relationship Id="rId11" Type="http://schemas.openxmlformats.org/officeDocument/2006/relationships/image" Target="../media/image19.png"/><Relationship Id="rId5" Type="http://schemas.openxmlformats.org/officeDocument/2006/relationships/image" Target="../media/image13.jpg"/><Relationship Id="rId10" Type="http://schemas.openxmlformats.org/officeDocument/2006/relationships/image" Target="../media/image12.jpeg"/><Relationship Id="rId4" Type="http://schemas.openxmlformats.org/officeDocument/2006/relationships/image" Target="../media/image23.png"/><Relationship Id="rId9" Type="http://schemas.openxmlformats.org/officeDocument/2006/relationships/image" Target="../media/image20.jpeg"/><Relationship Id="rId14" Type="http://schemas.openxmlformats.org/officeDocument/2006/relationships/image" Target="../media/image21.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9.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5.png"/></Relationships>
</file>

<file path=ppt/slides/_rels/slide12.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27.jfif"/><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27.jfif"/><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jfif"/><Relationship Id="rId1" Type="http://schemas.openxmlformats.org/officeDocument/2006/relationships/slideLayout" Target="../slideLayouts/slideLayout7.xml"/><Relationship Id="rId4" Type="http://schemas.openxmlformats.org/officeDocument/2006/relationships/image" Target="../media/image29.png"/></Relationships>
</file>

<file path=ppt/slides/_rels/slide1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jfif"/><Relationship Id="rId1" Type="http://schemas.openxmlformats.org/officeDocument/2006/relationships/slideLayout" Target="../slideLayouts/slideLayout7.xml"/><Relationship Id="rId4" Type="http://schemas.openxmlformats.org/officeDocument/2006/relationships/image" Target="../media/image29.png"/></Relationships>
</file>

<file path=ppt/slides/_rels/slide1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jfif"/><Relationship Id="rId1" Type="http://schemas.openxmlformats.org/officeDocument/2006/relationships/slideLayout" Target="../slideLayouts/slideLayout7.xml"/><Relationship Id="rId4" Type="http://schemas.openxmlformats.org/officeDocument/2006/relationships/image" Target="../media/image29.png"/></Relationships>
</file>

<file path=ppt/slides/_rels/slide18.xml.rels><?xml version="1.0" encoding="UTF-8" standalone="yes"?>
<Relationships xmlns="http://schemas.openxmlformats.org/package/2006/relationships"><Relationship Id="rId8" Type="http://schemas.openxmlformats.org/officeDocument/2006/relationships/image" Target="../media/image18.png"/><Relationship Id="rId13" Type="http://schemas.openxmlformats.org/officeDocument/2006/relationships/image" Target="../media/image22.jpg"/><Relationship Id="rId3" Type="http://schemas.openxmlformats.org/officeDocument/2006/relationships/image" Target="../media/image14.png"/><Relationship Id="rId7" Type="http://schemas.openxmlformats.org/officeDocument/2006/relationships/image" Target="../media/image17.jpeg"/><Relationship Id="rId12" Type="http://schemas.openxmlformats.org/officeDocument/2006/relationships/image" Target="../media/image15.png"/><Relationship Id="rId2" Type="http://schemas.openxmlformats.org/officeDocument/2006/relationships/image" Target="../media/image24.png"/><Relationship Id="rId1" Type="http://schemas.openxmlformats.org/officeDocument/2006/relationships/slideLayout" Target="../slideLayouts/slideLayout7.xml"/><Relationship Id="rId6" Type="http://schemas.openxmlformats.org/officeDocument/2006/relationships/image" Target="../media/image16.png"/><Relationship Id="rId11" Type="http://schemas.openxmlformats.org/officeDocument/2006/relationships/image" Target="../media/image19.png"/><Relationship Id="rId5" Type="http://schemas.openxmlformats.org/officeDocument/2006/relationships/image" Target="../media/image13.jpg"/><Relationship Id="rId10" Type="http://schemas.openxmlformats.org/officeDocument/2006/relationships/image" Target="../media/image12.jpeg"/><Relationship Id="rId4" Type="http://schemas.openxmlformats.org/officeDocument/2006/relationships/image" Target="../media/image23.png"/><Relationship Id="rId9" Type="http://schemas.openxmlformats.org/officeDocument/2006/relationships/image" Target="../media/image20.jpeg"/><Relationship Id="rId14" Type="http://schemas.openxmlformats.org/officeDocument/2006/relationships/image" Target="../media/image21.png"/></Relationships>
</file>

<file path=ppt/slides/_rels/slide19.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7.xml"/><Relationship Id="rId4" Type="http://schemas.openxmlformats.org/officeDocument/2006/relationships/image" Target="../media/image44.png"/></Relationships>
</file>

<file path=ppt/slides/_rels/slide3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45.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hyperlink" Target="http://www.libertypastors.com/" TargetMode="External"/><Relationship Id="rId2" Type="http://schemas.openxmlformats.org/officeDocument/2006/relationships/image" Target="../media/image49.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1">
            <a:extLst>
              <a:ext uri="{FF2B5EF4-FFF2-40B4-BE49-F238E27FC236}">
                <a16:creationId xmlns:a16="http://schemas.microsoft.com/office/drawing/2014/main" id="{CE6D6113-3100-AEAF-90F4-0BB6A7E1097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p:blipFill>
        <p:spPr bwMode="auto">
          <a:xfrm>
            <a:off x="21676" y="12192"/>
            <a:ext cx="12148646" cy="68336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a:extLst>
              <a:ext uri="{FF2B5EF4-FFF2-40B4-BE49-F238E27FC236}">
                <a16:creationId xmlns:a16="http://schemas.microsoft.com/office/drawing/2014/main" id="{3A4BB852-31D1-05AD-7082-EDC0581B5B2F}"/>
              </a:ext>
            </a:extLst>
          </p:cNvPr>
          <p:cNvSpPr txBox="1"/>
          <p:nvPr/>
        </p:nvSpPr>
        <p:spPr>
          <a:xfrm>
            <a:off x="2680832" y="3428998"/>
            <a:ext cx="6830334" cy="1569660"/>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9600" b="1" i="0" u="none" strike="noStrike" kern="1200" cap="none" spc="0" normalizeH="0" baseline="0" noProof="0" dirty="0">
                <a:ln>
                  <a:noFill/>
                </a:ln>
                <a:solidFill>
                  <a:srgbClr val="FFFF00"/>
                </a:solidFill>
                <a:effectLst>
                  <a:glow rad="127000">
                    <a:schemeClr val="tx1"/>
                  </a:glow>
                </a:effectLst>
                <a:uLnTx/>
                <a:uFillTx/>
                <a:latin typeface="Calibri" panose="020F0502020204030204"/>
                <a:ea typeface="+mn-ea"/>
                <a:cs typeface="+mn-cs"/>
              </a:rPr>
              <a:t>“Next Steps”</a:t>
            </a:r>
            <a:endParaRPr kumimoji="0" lang="en-US" sz="9600" b="0" i="1" u="none" strike="noStrike" kern="1200" cap="none" spc="0" normalizeH="0" baseline="0" noProof="0" dirty="0">
              <a:ln>
                <a:noFill/>
              </a:ln>
              <a:solidFill>
                <a:srgbClr val="FFFF00"/>
              </a:solidFill>
              <a:effectLst>
                <a:glow rad="127000">
                  <a:schemeClr val="tx1"/>
                </a:glow>
              </a:effectLst>
              <a:uLnTx/>
              <a:uFillTx/>
              <a:latin typeface="Calibri" panose="020F0502020204030204"/>
              <a:ea typeface="+mn-ea"/>
              <a:cs typeface="+mn-cs"/>
            </a:endParaRPr>
          </a:p>
        </p:txBody>
      </p:sp>
    </p:spTree>
    <p:extLst>
      <p:ext uri="{BB962C8B-B14F-4D97-AF65-F5344CB8AC3E}">
        <p14:creationId xmlns:p14="http://schemas.microsoft.com/office/powerpoint/2010/main" val="12788425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a:extLst>
              <a:ext uri="{FF2B5EF4-FFF2-40B4-BE49-F238E27FC236}">
                <a16:creationId xmlns:a16="http://schemas.microsoft.com/office/drawing/2014/main" id="{7351CFA6-AB3A-F9D8-DC41-9B15D3ACFA8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0976" y="0"/>
            <a:ext cx="12372975"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a:extLst>
              <a:ext uri="{FF2B5EF4-FFF2-40B4-BE49-F238E27FC236}">
                <a16:creationId xmlns:a16="http://schemas.microsoft.com/office/drawing/2014/main" id="{9CC7DCAD-7E2B-8BA0-972B-8D04A7015C3F}"/>
              </a:ext>
            </a:extLst>
          </p:cNvPr>
          <p:cNvSpPr txBox="1"/>
          <p:nvPr/>
        </p:nvSpPr>
        <p:spPr>
          <a:xfrm>
            <a:off x="-958850" y="5735935"/>
            <a:ext cx="6184900" cy="923330"/>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5400" b="0" i="0" u="none" strike="noStrike" kern="1200" cap="none" spc="0" normalizeH="0" baseline="0" noProof="0" dirty="0">
                <a:ln w="0"/>
                <a:solidFill>
                  <a:srgbClr val="4F81BD"/>
                </a:solidFill>
                <a:effectLst>
                  <a:glow rad="127000">
                    <a:prstClr val="white"/>
                  </a:glow>
                  <a:outerShdw blurRad="38100" dist="25400" dir="5400000" algn="ctr" rotWithShape="0">
                    <a:srgbClr val="6E747A">
                      <a:alpha val="43000"/>
                    </a:srgbClr>
                  </a:outerShdw>
                </a:effectLst>
                <a:uLnTx/>
                <a:uFillTx/>
                <a:latin typeface="Brush Script MT" panose="03060802040406070304" pitchFamily="66" charset="0"/>
                <a:ea typeface="+mn-ea"/>
                <a:cs typeface="+mn-cs"/>
              </a:rPr>
              <a:t>Thank you!!!</a:t>
            </a:r>
          </a:p>
        </p:txBody>
      </p:sp>
    </p:spTree>
    <p:extLst>
      <p:ext uri="{BB962C8B-B14F-4D97-AF65-F5344CB8AC3E}">
        <p14:creationId xmlns:p14="http://schemas.microsoft.com/office/powerpoint/2010/main" val="22366276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 outdoor, nature&#10;&#10;Description automatically generated">
            <a:extLst>
              <a:ext uri="{FF2B5EF4-FFF2-40B4-BE49-F238E27FC236}">
                <a16:creationId xmlns:a16="http://schemas.microsoft.com/office/drawing/2014/main" id="{44B0ADB1-8475-4840-72C3-EDE437D55F9E}"/>
              </a:ext>
            </a:extLst>
          </p:cNvPr>
          <p:cNvPicPr>
            <a:picLocks noChangeAspect="1"/>
          </p:cNvPicPr>
          <p:nvPr/>
        </p:nvPicPr>
        <p:blipFill rotWithShape="1">
          <a:blip r:embed="rId3">
            <a:extLst>
              <a:ext uri="{28A0092B-C50C-407E-A947-70E740481C1C}">
                <a14:useLocalDpi xmlns:a14="http://schemas.microsoft.com/office/drawing/2010/main" val="0"/>
              </a:ext>
            </a:extLst>
          </a:blip>
          <a:srcRect l="11095" r="1" b="1"/>
          <a:stretch/>
        </p:blipFill>
        <p:spPr>
          <a:xfrm>
            <a:off x="20" y="1282"/>
            <a:ext cx="12191980" cy="6856718"/>
          </a:xfrm>
          <a:prstGeom prst="rect">
            <a:avLst/>
          </a:prstGeom>
        </p:spPr>
      </p:pic>
    </p:spTree>
    <p:extLst>
      <p:ext uri="{BB962C8B-B14F-4D97-AF65-F5344CB8AC3E}">
        <p14:creationId xmlns:p14="http://schemas.microsoft.com/office/powerpoint/2010/main" val="38638261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8A50719-C8CC-672C-5C73-76CCB68A5FF9}"/>
              </a:ext>
            </a:extLst>
          </p:cNvPr>
          <p:cNvPicPr>
            <a:picLocks noChangeAspect="1"/>
          </p:cNvPicPr>
          <p:nvPr/>
        </p:nvPicPr>
        <p:blipFill>
          <a:blip r:embed="rId2"/>
          <a:stretch>
            <a:fillRect/>
          </a:stretch>
        </p:blipFill>
        <p:spPr>
          <a:xfrm>
            <a:off x="1388271" y="321734"/>
            <a:ext cx="3564625" cy="2905170"/>
          </a:xfrm>
          <a:prstGeom prst="rect">
            <a:avLst/>
          </a:prstGeom>
        </p:spPr>
      </p:pic>
      <p:pic>
        <p:nvPicPr>
          <p:cNvPr id="2" name="Picture 1">
            <a:extLst>
              <a:ext uri="{FF2B5EF4-FFF2-40B4-BE49-F238E27FC236}">
                <a16:creationId xmlns:a16="http://schemas.microsoft.com/office/drawing/2014/main" id="{D4396A1F-339A-CD19-F88D-E792A1DDDD07}"/>
              </a:ext>
            </a:extLst>
          </p:cNvPr>
          <p:cNvPicPr>
            <a:picLocks noChangeAspect="1"/>
          </p:cNvPicPr>
          <p:nvPr/>
        </p:nvPicPr>
        <p:blipFill>
          <a:blip r:embed="rId3"/>
          <a:stretch>
            <a:fillRect/>
          </a:stretch>
        </p:blipFill>
        <p:spPr>
          <a:xfrm>
            <a:off x="716752" y="3631096"/>
            <a:ext cx="4907662" cy="2760560"/>
          </a:xfrm>
          <a:prstGeom prst="rect">
            <a:avLst/>
          </a:prstGeom>
        </p:spPr>
      </p:pic>
      <p:pic>
        <p:nvPicPr>
          <p:cNvPr id="1026" name="Picture 2" descr="No photo description available.">
            <a:extLst>
              <a:ext uri="{FF2B5EF4-FFF2-40B4-BE49-F238E27FC236}">
                <a16:creationId xmlns:a16="http://schemas.microsoft.com/office/drawing/2014/main" id="{51F4A67D-B5FF-149A-5ED2-45A49B23B81A}"/>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308034" y="407367"/>
            <a:ext cx="5426764" cy="5898656"/>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19154140-F1FB-6602-9F96-3F858A39D6EC}"/>
              </a:ext>
            </a:extLst>
          </p:cNvPr>
          <p:cNvSpPr/>
          <p:nvPr/>
        </p:nvSpPr>
        <p:spPr>
          <a:xfrm>
            <a:off x="846355" y="2352579"/>
            <a:ext cx="10407849" cy="1261884"/>
          </a:xfrm>
          <a:prstGeom prst="rect">
            <a:avLst/>
          </a:prstGeom>
          <a:noFill/>
        </p:spPr>
        <p:txBody>
          <a:bodyPr wrap="non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7600" b="1" i="0" u="none" strike="noStrike" kern="1200" cap="none" spc="0" normalizeH="0" baseline="0" noProof="0" dirty="0">
                <a:ln w="22225">
                  <a:solidFill>
                    <a:srgbClr val="ED7D31"/>
                  </a:solidFill>
                  <a:prstDash val="solid"/>
                </a:ln>
                <a:solidFill>
                  <a:srgbClr val="ED7D31">
                    <a:lumMod val="40000"/>
                    <a:lumOff val="60000"/>
                  </a:srgbClr>
                </a:solidFill>
                <a:effectLst>
                  <a:glow rad="127000">
                    <a:srgbClr val="FFFF00"/>
                  </a:glow>
                </a:effectLst>
                <a:uLnTx/>
                <a:uFillTx/>
                <a:latin typeface="Calibri" panose="020F0502020204030204"/>
                <a:ea typeface="+mn-ea"/>
                <a:cs typeface="+mn-cs"/>
              </a:rPr>
              <a:t>Weaponize your MONEY!</a:t>
            </a:r>
          </a:p>
        </p:txBody>
      </p:sp>
    </p:spTree>
    <p:extLst>
      <p:ext uri="{BB962C8B-B14F-4D97-AF65-F5344CB8AC3E}">
        <p14:creationId xmlns:p14="http://schemas.microsoft.com/office/powerpoint/2010/main" val="33586828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8132" name="Picture 6">
            <a:extLst>
              <a:ext uri="{FF2B5EF4-FFF2-40B4-BE49-F238E27FC236}">
                <a16:creationId xmlns:a16="http://schemas.microsoft.com/office/drawing/2014/main" id="{DE0193D5-5263-FA0C-1E62-0A2E2507F66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19122" y="3793586"/>
            <a:ext cx="3048000" cy="2438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8133" name="Picture 8" descr="A picture containing text, cup, clipart, tableware&#10;&#10;Description automatically generated">
            <a:extLst>
              <a:ext uri="{FF2B5EF4-FFF2-40B4-BE49-F238E27FC236}">
                <a16:creationId xmlns:a16="http://schemas.microsoft.com/office/drawing/2014/main" id="{7F5DC8E2-4E1C-8176-1CC9-1382179D127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50071" y="172559"/>
            <a:ext cx="7291857" cy="1084212"/>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pic>
      <p:pic>
        <p:nvPicPr>
          <p:cNvPr id="48136" name="Picture 1">
            <a:extLst>
              <a:ext uri="{FF2B5EF4-FFF2-40B4-BE49-F238E27FC236}">
                <a16:creationId xmlns:a16="http://schemas.microsoft.com/office/drawing/2014/main" id="{D8CB41ED-FAA8-FBC1-BC28-2B1BB8878C2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12000" t="14667" r="9332" b="13144"/>
          <a:stretch>
            <a:fillRect/>
          </a:stretch>
        </p:blipFill>
        <p:spPr bwMode="auto">
          <a:xfrm>
            <a:off x="0" y="3576098"/>
            <a:ext cx="5778500" cy="2651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a:extLst>
              <a:ext uri="{FF2B5EF4-FFF2-40B4-BE49-F238E27FC236}">
                <a16:creationId xmlns:a16="http://schemas.microsoft.com/office/drawing/2014/main" id="{5D0BDF27-6A04-49E8-BE00-385EBCE480F4}"/>
              </a:ext>
            </a:extLst>
          </p:cNvPr>
          <p:cNvSpPr txBox="1"/>
          <p:nvPr/>
        </p:nvSpPr>
        <p:spPr>
          <a:xfrm>
            <a:off x="-1" y="1584416"/>
            <a:ext cx="12192000" cy="1692771"/>
          </a:xfrm>
          <a:prstGeom prst="rect">
            <a:avLst/>
          </a:prstGeom>
          <a:noFill/>
        </p:spPr>
        <p:txBody>
          <a:bodyPr>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800" b="1" i="1" u="none" strike="noStrike" kern="1200" cap="none" spc="0" normalizeH="0" baseline="0" noProof="0" dirty="0">
              <a:ln>
                <a:noFill/>
              </a:ln>
              <a:solidFill>
                <a:srgbClr val="002060"/>
              </a:solidFill>
              <a:effectLst>
                <a:glow rad="127000">
                  <a:srgbClr val="FFFF00"/>
                </a:glow>
              </a:effectLst>
              <a:uLnTx/>
              <a:uFillTx/>
              <a:latin typeface="Arial" panose="020B0604020202020204" pitchFamily="34" charset="0"/>
              <a:ea typeface="+mn-ea"/>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4800" b="1" i="1" u="none" strike="noStrike" kern="1200" cap="none" spc="0" normalizeH="0" baseline="0" noProof="0" dirty="0">
                <a:ln>
                  <a:noFill/>
                </a:ln>
                <a:solidFill>
                  <a:srgbClr val="002060"/>
                </a:solidFill>
                <a:effectLst>
                  <a:glow rad="127000">
                    <a:srgbClr val="FFFF00"/>
                  </a:glow>
                </a:effectLst>
                <a:uLnTx/>
                <a:uFillTx/>
                <a:latin typeface="Arial" panose="020B0604020202020204" pitchFamily="34" charset="0"/>
                <a:ea typeface="+mn-ea"/>
                <a:cs typeface="Arial" panose="020B0604020202020204" pitchFamily="34" charset="0"/>
              </a:rPr>
              <a:t>Stop funding enemies of Christianity </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4800" b="1" i="1" u="none" strike="noStrike" kern="1200" cap="none" spc="0" normalizeH="0" baseline="0" noProof="0" dirty="0">
                <a:ln>
                  <a:noFill/>
                </a:ln>
                <a:solidFill>
                  <a:srgbClr val="002060"/>
                </a:solidFill>
                <a:effectLst>
                  <a:glow rad="127000">
                    <a:srgbClr val="FFFF00"/>
                  </a:glow>
                </a:effectLst>
                <a:uLnTx/>
                <a:uFillTx/>
                <a:latin typeface="Arial" panose="020B0604020202020204" pitchFamily="34" charset="0"/>
                <a:ea typeface="+mn-ea"/>
                <a:cs typeface="Arial" panose="020B0604020202020204" pitchFamily="34" charset="0"/>
              </a:rPr>
              <a:t>and American Values!</a:t>
            </a:r>
          </a:p>
        </p:txBody>
      </p:sp>
      <p:pic>
        <p:nvPicPr>
          <p:cNvPr id="2" name="Picture 5">
            <a:extLst>
              <a:ext uri="{FF2B5EF4-FFF2-40B4-BE49-F238E27FC236}">
                <a16:creationId xmlns:a16="http://schemas.microsoft.com/office/drawing/2014/main" id="{194A7998-FC7E-BC39-51C9-90FA47F8A4B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14346" r="11874"/>
          <a:stretch>
            <a:fillRect/>
          </a:stretch>
        </p:blipFill>
        <p:spPr bwMode="auto">
          <a:xfrm>
            <a:off x="5877211" y="3793586"/>
            <a:ext cx="2743200" cy="2433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2E5AB3A-4D84-B548-0D88-855D75E85B17}"/>
              </a:ext>
            </a:extLst>
          </p:cNvPr>
          <p:cNvSpPr txBox="1"/>
          <p:nvPr/>
        </p:nvSpPr>
        <p:spPr>
          <a:xfrm>
            <a:off x="434975" y="1799630"/>
            <a:ext cx="5410200" cy="1846659"/>
          </a:xfrm>
          <a:prstGeom prst="rect">
            <a:avLst/>
          </a:prstGeom>
          <a:noFill/>
        </p:spPr>
        <p:txBody>
          <a:bodyP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Stop investing in China and WOKE</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Blackrock, Larry Fink/Index Funds</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Vanguard funds</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State Street</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Start Investing with LSV (Liberty, Security, Values)</a:t>
            </a:r>
          </a:p>
        </p:txBody>
      </p:sp>
      <p:pic>
        <p:nvPicPr>
          <p:cNvPr id="48133" name="Picture 8" descr="A picture containing text, cup, clipart, tableware&#10;&#10;Description automatically generated">
            <a:extLst>
              <a:ext uri="{FF2B5EF4-FFF2-40B4-BE49-F238E27FC236}">
                <a16:creationId xmlns:a16="http://schemas.microsoft.com/office/drawing/2014/main" id="{7F5DC8E2-4E1C-8176-1CC9-1382179D127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04984" y="174625"/>
            <a:ext cx="8480382" cy="1260932"/>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pic>
      <p:pic>
        <p:nvPicPr>
          <p:cNvPr id="48135" name="Picture 9">
            <a:extLst>
              <a:ext uri="{FF2B5EF4-FFF2-40B4-BE49-F238E27FC236}">
                <a16:creationId xmlns:a16="http://schemas.microsoft.com/office/drawing/2014/main" id="{8A13207E-50EC-0CF4-5EF6-4D79420C266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71360" y="1705221"/>
            <a:ext cx="4319580" cy="43224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a:extLst>
              <a:ext uri="{FF2B5EF4-FFF2-40B4-BE49-F238E27FC236}">
                <a16:creationId xmlns:a16="http://schemas.microsoft.com/office/drawing/2014/main" id="{6E50BC71-8625-4C92-3A35-B7DF3F0BC54D}"/>
              </a:ext>
            </a:extLst>
          </p:cNvPr>
          <p:cNvSpPr txBox="1"/>
          <p:nvPr/>
        </p:nvSpPr>
        <p:spPr>
          <a:xfrm>
            <a:off x="237787" y="3767784"/>
            <a:ext cx="7189379" cy="289310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black"/>
                </a:solidFill>
                <a:effectLst>
                  <a:glow rad="127000">
                    <a:srgbClr val="FFFF00"/>
                  </a:glow>
                </a:effectLst>
                <a:uLnTx/>
                <a:uFillTx/>
                <a:latin typeface="Arial" panose="020B0604020202020204" pitchFamily="34" charset="0"/>
                <a:ea typeface="+mn-ea"/>
                <a:cs typeface="Arial" panose="020B0604020202020204" pitchFamily="34" charset="0"/>
              </a:rPr>
              <a:t>Identify financial advisors within your church and encourage them to enroll in NSIC course at Liberty University.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Recognition will bring clients.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demand for NSIC financial advisors is skyrocketing!!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dirty="0">
              <a:solidFill>
                <a:prstClr val="black"/>
              </a:solidFill>
              <a:latin typeface="Arial" panose="020B0604020202020204" pitchFamily="34" charset="0"/>
              <a:cs typeface="Arial" panose="020B0604020202020204" pitchFamily="34" charset="0"/>
            </a:endParaRPr>
          </a:p>
          <a:p>
            <a:pPr marR="0" lvl="0" algn="l" defTabSz="914400" rtl="0" eaLnBrk="1" fontAlgn="auto" latinLnBrk="0" hangingPunct="1">
              <a:lnSpc>
                <a:spcPct val="100000"/>
              </a:lnSpc>
              <a:spcBef>
                <a:spcPts val="0"/>
              </a:spcBef>
              <a:spcAft>
                <a:spcPts val="0"/>
              </a:spcAft>
              <a:buClrTx/>
              <a:buSzTx/>
              <a:tabLst/>
              <a:defRPr/>
            </a:pPr>
            <a:r>
              <a:rPr kumimoji="0" lang="en-US"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Stay informed with the www.EconomicWarroom.com each week.</a:t>
            </a:r>
          </a:p>
          <a:p>
            <a:pPr marR="0" lvl="0" algn="l" defTabSz="914400" rtl="0" eaLnBrk="1" fontAlgn="auto" latinLnBrk="0" hangingPunct="1">
              <a:lnSpc>
                <a:spcPct val="100000"/>
              </a:lnSpc>
              <a:spcBef>
                <a:spcPts val="0"/>
              </a:spcBef>
              <a:spcAft>
                <a:spcPts val="0"/>
              </a:spcAft>
              <a:buClrTx/>
              <a:buSzTx/>
              <a:tabLst/>
              <a:defRPr/>
            </a:pPr>
            <a:endParaRPr kumimoji="0" lang="en-US" sz="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R="0" lvl="0" algn="l" defTabSz="914400" rtl="0" eaLnBrk="1" fontAlgn="auto" latinLnBrk="0" hangingPunct="1">
              <a:lnSpc>
                <a:spcPct val="100000"/>
              </a:lnSpc>
              <a:spcBef>
                <a:spcPts val="0"/>
              </a:spcBef>
              <a:spcAft>
                <a:spcPts val="0"/>
              </a:spcAft>
              <a:buClrTx/>
              <a:buSzTx/>
              <a:tabLst/>
              <a:defRPr/>
            </a:pPr>
            <a:r>
              <a:rPr kumimoji="0" lang="en-US"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LEAVE A REVIEW ON AMAZON of Pirate Money!</a:t>
            </a:r>
          </a:p>
        </p:txBody>
      </p:sp>
    </p:spTree>
    <p:extLst>
      <p:ext uri="{BB962C8B-B14F-4D97-AF65-F5344CB8AC3E}">
        <p14:creationId xmlns:p14="http://schemas.microsoft.com/office/powerpoint/2010/main" val="32525190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C170753-69CB-A972-42B5-93A3B86A300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07762" y="246500"/>
            <a:ext cx="4236751" cy="3568755"/>
          </a:xfrm>
          <a:prstGeom prst="rect">
            <a:avLst/>
          </a:prstGeom>
        </p:spPr>
      </p:pic>
      <p:pic>
        <p:nvPicPr>
          <p:cNvPr id="3" name="Picture 2" descr="A picture containing text, clipart&#10;&#10;Description automatically generated">
            <a:extLst>
              <a:ext uri="{FF2B5EF4-FFF2-40B4-BE49-F238E27FC236}">
                <a16:creationId xmlns:a16="http://schemas.microsoft.com/office/drawing/2014/main" id="{51C76C88-90BD-2E18-110A-70442DC74D2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0725" y="3633061"/>
            <a:ext cx="3085148" cy="1203426"/>
          </a:xfrm>
          <a:prstGeom prst="rect">
            <a:avLst/>
          </a:prstGeom>
        </p:spPr>
      </p:pic>
      <p:pic>
        <p:nvPicPr>
          <p:cNvPr id="4" name="Picture 3">
            <a:extLst>
              <a:ext uri="{FF2B5EF4-FFF2-40B4-BE49-F238E27FC236}">
                <a16:creationId xmlns:a16="http://schemas.microsoft.com/office/drawing/2014/main" id="{18B979E6-AF17-1B1A-4151-5A5206F957EF}"/>
              </a:ext>
            </a:extLst>
          </p:cNvPr>
          <p:cNvPicPr>
            <a:picLocks noChangeAspect="1"/>
          </p:cNvPicPr>
          <p:nvPr/>
        </p:nvPicPr>
        <p:blipFill>
          <a:blip r:embed="rId4"/>
          <a:stretch>
            <a:fillRect/>
          </a:stretch>
        </p:blipFill>
        <p:spPr>
          <a:xfrm>
            <a:off x="6512427" y="3670742"/>
            <a:ext cx="2310578" cy="1203426"/>
          </a:xfrm>
          <a:prstGeom prst="rect">
            <a:avLst/>
          </a:prstGeom>
        </p:spPr>
      </p:pic>
      <p:pic>
        <p:nvPicPr>
          <p:cNvPr id="5" name="Picture 2">
            <a:extLst>
              <a:ext uri="{FF2B5EF4-FFF2-40B4-BE49-F238E27FC236}">
                <a16:creationId xmlns:a16="http://schemas.microsoft.com/office/drawing/2014/main" id="{DF72177F-3347-C949-FC70-2AA63365CC0B}"/>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8823005" y="3595382"/>
            <a:ext cx="3133024" cy="1278785"/>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descr="A black and red text&#10;&#10;Description automatically generated">
            <a:extLst>
              <a:ext uri="{FF2B5EF4-FFF2-40B4-BE49-F238E27FC236}">
                <a16:creationId xmlns:a16="http://schemas.microsoft.com/office/drawing/2014/main" id="{0135FF14-4264-A4D4-8D94-48C9097950D5}"/>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612526" y="3835894"/>
            <a:ext cx="2614806" cy="873122"/>
          </a:xfrm>
          <a:prstGeom prst="rect">
            <a:avLst/>
          </a:prstGeom>
        </p:spPr>
      </p:pic>
      <p:pic>
        <p:nvPicPr>
          <p:cNvPr id="7" name="Picture 4" descr="ACT for America | Southern Poverty Law Center">
            <a:extLst>
              <a:ext uri="{FF2B5EF4-FFF2-40B4-BE49-F238E27FC236}">
                <a16:creationId xmlns:a16="http://schemas.microsoft.com/office/drawing/2014/main" id="{3356E3EF-30F8-4F20-B4E2-476ACDFB9502}"/>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27956" t="12473" r="28791" b="12258"/>
          <a:stretch/>
        </p:blipFill>
        <p:spPr bwMode="auto">
          <a:xfrm>
            <a:off x="264399" y="5208067"/>
            <a:ext cx="1270947" cy="1244065"/>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a:extLst>
              <a:ext uri="{FF2B5EF4-FFF2-40B4-BE49-F238E27FC236}">
                <a16:creationId xmlns:a16="http://schemas.microsoft.com/office/drawing/2014/main" id="{B1000762-7D02-D583-672E-7D3A26B9A8AF}"/>
              </a:ext>
            </a:extLst>
          </p:cNvPr>
          <p:cNvPicPr>
            <a:picLocks noChangeAspect="1"/>
          </p:cNvPicPr>
          <p:nvPr/>
        </p:nvPicPr>
        <p:blipFill>
          <a:blip r:embed="rId8"/>
          <a:stretch>
            <a:fillRect/>
          </a:stretch>
        </p:blipFill>
        <p:spPr>
          <a:xfrm>
            <a:off x="1639943" y="5208067"/>
            <a:ext cx="2027305" cy="1263687"/>
          </a:xfrm>
          <a:prstGeom prst="rect">
            <a:avLst/>
          </a:prstGeom>
        </p:spPr>
      </p:pic>
      <p:pic>
        <p:nvPicPr>
          <p:cNvPr id="9" name="Picture 8">
            <a:extLst>
              <a:ext uri="{FF2B5EF4-FFF2-40B4-BE49-F238E27FC236}">
                <a16:creationId xmlns:a16="http://schemas.microsoft.com/office/drawing/2014/main" id="{710DCB15-0498-BABF-D3D6-D2A8C0E96B39}"/>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462974" y="5393299"/>
            <a:ext cx="3171450" cy="856870"/>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6" descr="Image">
            <a:extLst>
              <a:ext uri="{FF2B5EF4-FFF2-40B4-BE49-F238E27FC236}">
                <a16:creationId xmlns:a16="http://schemas.microsoft.com/office/drawing/2014/main" id="{67AF2D2B-0FA8-9EB9-1FDC-3E1AD44EA068}"/>
              </a:ext>
            </a:extLst>
          </p:cNvPr>
          <p:cNvPicPr>
            <a:picLocks noChangeAspect="1" noChangeArrowheads="1"/>
          </p:cNvPicPr>
          <p:nvPr/>
        </p:nvPicPr>
        <p:blipFill rotWithShape="1">
          <a:blip r:embed="rId10">
            <a:extLst>
              <a:ext uri="{28A0092B-C50C-407E-A947-70E740481C1C}">
                <a14:useLocalDpi xmlns:a14="http://schemas.microsoft.com/office/drawing/2010/main" val="0"/>
              </a:ext>
            </a:extLst>
          </a:blip>
          <a:srcRect l="24980" t="7979" r="24758" b="22963"/>
          <a:stretch/>
        </p:blipFill>
        <p:spPr bwMode="auto">
          <a:xfrm>
            <a:off x="9898257" y="5393299"/>
            <a:ext cx="1770817" cy="811000"/>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2" descr="Alex Newman — Public School Exit">
            <a:extLst>
              <a:ext uri="{FF2B5EF4-FFF2-40B4-BE49-F238E27FC236}">
                <a16:creationId xmlns:a16="http://schemas.microsoft.com/office/drawing/2014/main" id="{BBAA6376-2594-C403-3CD0-AEA73E6ACD80}"/>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8274335" y="5383487"/>
            <a:ext cx="1351666" cy="811000"/>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descr="A logo with a red and blue design&#10;&#10;Description automatically generated">
            <a:extLst>
              <a:ext uri="{FF2B5EF4-FFF2-40B4-BE49-F238E27FC236}">
                <a16:creationId xmlns:a16="http://schemas.microsoft.com/office/drawing/2014/main" id="{265E5359-0E2B-8CE9-AD79-481840E52921}"/>
              </a:ext>
            </a:extLst>
          </p:cNvPr>
          <p:cNvPicPr>
            <a:picLocks noChangeAspect="1"/>
          </p:cNvPicPr>
          <p:nvPr/>
        </p:nvPicPr>
        <p:blipFill rotWithShape="1">
          <a:blip r:embed="rId12">
            <a:extLst>
              <a:ext uri="{28A0092B-C50C-407E-A947-70E740481C1C}">
                <a14:useLocalDpi xmlns:a14="http://schemas.microsoft.com/office/drawing/2010/main" val="0"/>
              </a:ext>
            </a:extLst>
          </a:blip>
          <a:srcRect l="15077" t="23142" r="13095" b="22645"/>
          <a:stretch/>
        </p:blipFill>
        <p:spPr>
          <a:xfrm>
            <a:off x="6695453" y="5208067"/>
            <a:ext cx="1539356" cy="1161839"/>
          </a:xfrm>
          <a:prstGeom prst="rect">
            <a:avLst/>
          </a:prstGeom>
        </p:spPr>
      </p:pic>
    </p:spTree>
    <p:extLst>
      <p:ext uri="{BB962C8B-B14F-4D97-AF65-F5344CB8AC3E}">
        <p14:creationId xmlns:p14="http://schemas.microsoft.com/office/powerpoint/2010/main" val="15545219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E5B41190-63CA-3F72-BC4B-FC6173881E62}"/>
              </a:ext>
            </a:extLst>
          </p:cNvPr>
          <p:cNvPicPr>
            <a:picLocks noChangeAspect="1"/>
          </p:cNvPicPr>
          <p:nvPr/>
        </p:nvPicPr>
        <p:blipFill>
          <a:blip r:embed="rId2"/>
          <a:stretch>
            <a:fillRect/>
          </a:stretch>
        </p:blipFill>
        <p:spPr>
          <a:xfrm>
            <a:off x="562708" y="405528"/>
            <a:ext cx="3476729" cy="3476729"/>
          </a:xfrm>
          <a:prstGeom prst="rect">
            <a:avLst/>
          </a:prstGeom>
        </p:spPr>
      </p:pic>
      <p:pic>
        <p:nvPicPr>
          <p:cNvPr id="11" name="Picture 10" descr="A picture containing text, clipart&#10;&#10;Description automatically generated">
            <a:extLst>
              <a:ext uri="{FF2B5EF4-FFF2-40B4-BE49-F238E27FC236}">
                <a16:creationId xmlns:a16="http://schemas.microsoft.com/office/drawing/2014/main" id="{DCC21A51-2042-494D-390D-9D7D40AC6FA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75584" y="2595754"/>
            <a:ext cx="1836967" cy="716547"/>
          </a:xfrm>
          <a:prstGeom prst="rect">
            <a:avLst/>
          </a:prstGeom>
        </p:spPr>
      </p:pic>
    </p:spTree>
    <p:extLst>
      <p:ext uri="{BB962C8B-B14F-4D97-AF65-F5344CB8AC3E}">
        <p14:creationId xmlns:p14="http://schemas.microsoft.com/office/powerpoint/2010/main" val="9368806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86CD1A1C-D96B-6FB4-1798-F48C61D34A24}"/>
              </a:ext>
            </a:extLst>
          </p:cNvPr>
          <p:cNvGrpSpPr/>
          <p:nvPr/>
        </p:nvGrpSpPr>
        <p:grpSpPr>
          <a:xfrm>
            <a:off x="6098079" y="25296"/>
            <a:ext cx="5850346" cy="4550391"/>
            <a:chOff x="6098079" y="25296"/>
            <a:chExt cx="5850346" cy="4550391"/>
          </a:xfrm>
        </p:grpSpPr>
        <p:pic>
          <p:nvPicPr>
            <p:cNvPr id="2" name="Picture 1">
              <a:extLst>
                <a:ext uri="{FF2B5EF4-FFF2-40B4-BE49-F238E27FC236}">
                  <a16:creationId xmlns:a16="http://schemas.microsoft.com/office/drawing/2014/main" id="{7F10B8C7-B317-0DE2-1222-77BCD7824A68}"/>
                </a:ext>
              </a:extLst>
            </p:cNvPr>
            <p:cNvPicPr>
              <a:picLocks noChangeAspect="1"/>
            </p:cNvPicPr>
            <p:nvPr/>
          </p:nvPicPr>
          <p:blipFill>
            <a:blip r:embed="rId2"/>
            <a:stretch>
              <a:fillRect/>
            </a:stretch>
          </p:blipFill>
          <p:spPr>
            <a:xfrm>
              <a:off x="6098079" y="25296"/>
              <a:ext cx="5850346" cy="4550391"/>
            </a:xfrm>
            <a:prstGeom prst="rect">
              <a:avLst/>
            </a:prstGeom>
          </p:spPr>
        </p:pic>
        <p:pic>
          <p:nvPicPr>
            <p:cNvPr id="3" name="Picture 2">
              <a:extLst>
                <a:ext uri="{FF2B5EF4-FFF2-40B4-BE49-F238E27FC236}">
                  <a16:creationId xmlns:a16="http://schemas.microsoft.com/office/drawing/2014/main" id="{784D2D11-8EEF-7AE9-3F10-0E68BFB30D50}"/>
                </a:ext>
              </a:extLst>
            </p:cNvPr>
            <p:cNvPicPr>
              <a:picLocks noChangeAspect="1"/>
            </p:cNvPicPr>
            <p:nvPr/>
          </p:nvPicPr>
          <p:blipFill>
            <a:blip r:embed="rId3"/>
            <a:stretch>
              <a:fillRect/>
            </a:stretch>
          </p:blipFill>
          <p:spPr>
            <a:xfrm>
              <a:off x="7908581" y="2452114"/>
              <a:ext cx="2310578" cy="1203426"/>
            </a:xfrm>
            <a:prstGeom prst="rect">
              <a:avLst/>
            </a:prstGeom>
          </p:spPr>
        </p:pic>
      </p:grpSp>
      <p:pic>
        <p:nvPicPr>
          <p:cNvPr id="7" name="Picture 6">
            <a:extLst>
              <a:ext uri="{FF2B5EF4-FFF2-40B4-BE49-F238E27FC236}">
                <a16:creationId xmlns:a16="http://schemas.microsoft.com/office/drawing/2014/main" id="{E5B41190-63CA-3F72-BC4B-FC6173881E62}"/>
              </a:ext>
            </a:extLst>
          </p:cNvPr>
          <p:cNvPicPr>
            <a:picLocks noChangeAspect="1"/>
          </p:cNvPicPr>
          <p:nvPr/>
        </p:nvPicPr>
        <p:blipFill>
          <a:blip r:embed="rId4"/>
          <a:stretch>
            <a:fillRect/>
          </a:stretch>
        </p:blipFill>
        <p:spPr>
          <a:xfrm>
            <a:off x="562708" y="405528"/>
            <a:ext cx="3476729" cy="3476729"/>
          </a:xfrm>
          <a:prstGeom prst="rect">
            <a:avLst/>
          </a:prstGeom>
        </p:spPr>
      </p:pic>
      <p:pic>
        <p:nvPicPr>
          <p:cNvPr id="11" name="Picture 10" descr="A picture containing text, clipart&#10;&#10;Description automatically generated">
            <a:extLst>
              <a:ext uri="{FF2B5EF4-FFF2-40B4-BE49-F238E27FC236}">
                <a16:creationId xmlns:a16="http://schemas.microsoft.com/office/drawing/2014/main" id="{DCC21A51-2042-494D-390D-9D7D40AC6FA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375584" y="2595754"/>
            <a:ext cx="1836967" cy="716547"/>
          </a:xfrm>
          <a:prstGeom prst="rect">
            <a:avLst/>
          </a:prstGeom>
        </p:spPr>
      </p:pic>
      <p:sp>
        <p:nvSpPr>
          <p:cNvPr id="12" name="Arrow: Striped Right 11">
            <a:extLst>
              <a:ext uri="{FF2B5EF4-FFF2-40B4-BE49-F238E27FC236}">
                <a16:creationId xmlns:a16="http://schemas.microsoft.com/office/drawing/2014/main" id="{324E26F8-D9DE-BACB-A1BE-AB1D6F452185}"/>
              </a:ext>
            </a:extLst>
          </p:cNvPr>
          <p:cNvSpPr/>
          <p:nvPr/>
        </p:nvSpPr>
        <p:spPr>
          <a:xfrm>
            <a:off x="4270549" y="1366576"/>
            <a:ext cx="1937104" cy="2280976"/>
          </a:xfrm>
          <a:prstGeom prst="striped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100389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with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wipe(left)">
                                      <p:cBhvr>
                                        <p:cTn id="7" dur="500"/>
                                        <p:tgtEl>
                                          <p:spTgt spid="12"/>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F10B8C7-B317-0DE2-1222-77BCD7824A68}"/>
              </a:ext>
            </a:extLst>
          </p:cNvPr>
          <p:cNvPicPr>
            <a:picLocks noChangeAspect="1"/>
          </p:cNvPicPr>
          <p:nvPr/>
        </p:nvPicPr>
        <p:blipFill>
          <a:blip r:embed="rId2"/>
          <a:stretch>
            <a:fillRect/>
          </a:stretch>
        </p:blipFill>
        <p:spPr>
          <a:xfrm>
            <a:off x="6098079" y="25296"/>
            <a:ext cx="5850346" cy="4550391"/>
          </a:xfrm>
          <a:prstGeom prst="rect">
            <a:avLst/>
          </a:prstGeom>
        </p:spPr>
      </p:pic>
      <p:pic>
        <p:nvPicPr>
          <p:cNvPr id="3" name="Picture 2">
            <a:extLst>
              <a:ext uri="{FF2B5EF4-FFF2-40B4-BE49-F238E27FC236}">
                <a16:creationId xmlns:a16="http://schemas.microsoft.com/office/drawing/2014/main" id="{784D2D11-8EEF-7AE9-3F10-0E68BFB30D50}"/>
              </a:ext>
            </a:extLst>
          </p:cNvPr>
          <p:cNvPicPr>
            <a:picLocks noChangeAspect="1"/>
          </p:cNvPicPr>
          <p:nvPr/>
        </p:nvPicPr>
        <p:blipFill>
          <a:blip r:embed="rId3"/>
          <a:stretch>
            <a:fillRect/>
          </a:stretch>
        </p:blipFill>
        <p:spPr>
          <a:xfrm>
            <a:off x="7908581" y="2452114"/>
            <a:ext cx="2310578" cy="1203426"/>
          </a:xfrm>
          <a:prstGeom prst="rect">
            <a:avLst/>
          </a:prstGeom>
        </p:spPr>
      </p:pic>
      <p:pic>
        <p:nvPicPr>
          <p:cNvPr id="7" name="Picture 6">
            <a:extLst>
              <a:ext uri="{FF2B5EF4-FFF2-40B4-BE49-F238E27FC236}">
                <a16:creationId xmlns:a16="http://schemas.microsoft.com/office/drawing/2014/main" id="{E5B41190-63CA-3F72-BC4B-FC6173881E62}"/>
              </a:ext>
            </a:extLst>
          </p:cNvPr>
          <p:cNvPicPr>
            <a:picLocks noChangeAspect="1"/>
          </p:cNvPicPr>
          <p:nvPr/>
        </p:nvPicPr>
        <p:blipFill>
          <a:blip r:embed="rId4"/>
          <a:stretch>
            <a:fillRect/>
          </a:stretch>
        </p:blipFill>
        <p:spPr>
          <a:xfrm>
            <a:off x="562708" y="405528"/>
            <a:ext cx="3476729" cy="3476729"/>
          </a:xfrm>
          <a:prstGeom prst="rect">
            <a:avLst/>
          </a:prstGeom>
        </p:spPr>
      </p:pic>
      <p:pic>
        <p:nvPicPr>
          <p:cNvPr id="11" name="Picture 10" descr="A picture containing text, clipart&#10;&#10;Description automatically generated">
            <a:extLst>
              <a:ext uri="{FF2B5EF4-FFF2-40B4-BE49-F238E27FC236}">
                <a16:creationId xmlns:a16="http://schemas.microsoft.com/office/drawing/2014/main" id="{DCC21A51-2042-494D-390D-9D7D40AC6FA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375584" y="2595754"/>
            <a:ext cx="1836967" cy="716547"/>
          </a:xfrm>
          <a:prstGeom prst="rect">
            <a:avLst/>
          </a:prstGeom>
        </p:spPr>
      </p:pic>
      <p:sp>
        <p:nvSpPr>
          <p:cNvPr id="12" name="Arrow: Striped Right 11">
            <a:extLst>
              <a:ext uri="{FF2B5EF4-FFF2-40B4-BE49-F238E27FC236}">
                <a16:creationId xmlns:a16="http://schemas.microsoft.com/office/drawing/2014/main" id="{324E26F8-D9DE-BACB-A1BE-AB1D6F452185}"/>
              </a:ext>
            </a:extLst>
          </p:cNvPr>
          <p:cNvSpPr/>
          <p:nvPr/>
        </p:nvSpPr>
        <p:spPr>
          <a:xfrm>
            <a:off x="4270549" y="1366576"/>
            <a:ext cx="1937104" cy="2280976"/>
          </a:xfrm>
          <a:prstGeom prst="striped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1" name="Straight Arrow Connector 30">
            <a:extLst>
              <a:ext uri="{FF2B5EF4-FFF2-40B4-BE49-F238E27FC236}">
                <a16:creationId xmlns:a16="http://schemas.microsoft.com/office/drawing/2014/main" id="{4ACA0279-0D5A-160A-5A70-C64EC471C133}"/>
              </a:ext>
            </a:extLst>
          </p:cNvPr>
          <p:cNvCxnSpPr>
            <a:cxnSpLocks/>
          </p:cNvCxnSpPr>
          <p:nvPr/>
        </p:nvCxnSpPr>
        <p:spPr>
          <a:xfrm flipH="1">
            <a:off x="4951769" y="3647552"/>
            <a:ext cx="1720336" cy="736237"/>
          </a:xfrm>
          <a:prstGeom prst="straightConnector1">
            <a:avLst/>
          </a:prstGeom>
          <a:ln w="25400">
            <a:solidFill>
              <a:srgbClr val="FF0000"/>
            </a:solidFill>
            <a:tailEnd type="stealth"/>
          </a:ln>
        </p:spPr>
        <p:style>
          <a:lnRef idx="3">
            <a:schemeClr val="accent2"/>
          </a:lnRef>
          <a:fillRef idx="0">
            <a:schemeClr val="accent2"/>
          </a:fillRef>
          <a:effectRef idx="2">
            <a:schemeClr val="accent2"/>
          </a:effectRef>
          <a:fontRef idx="minor">
            <a:schemeClr val="tx1"/>
          </a:fontRef>
        </p:style>
      </p:cxnSp>
      <p:cxnSp>
        <p:nvCxnSpPr>
          <p:cNvPr id="35" name="Straight Arrow Connector 34">
            <a:extLst>
              <a:ext uri="{FF2B5EF4-FFF2-40B4-BE49-F238E27FC236}">
                <a16:creationId xmlns:a16="http://schemas.microsoft.com/office/drawing/2014/main" id="{D061E40D-175A-5C4F-2883-B2A306F68B9A}"/>
              </a:ext>
            </a:extLst>
          </p:cNvPr>
          <p:cNvCxnSpPr>
            <a:cxnSpLocks/>
          </p:cNvCxnSpPr>
          <p:nvPr/>
        </p:nvCxnSpPr>
        <p:spPr>
          <a:xfrm flipH="1">
            <a:off x="5436158" y="3799952"/>
            <a:ext cx="1388347" cy="1540453"/>
          </a:xfrm>
          <a:prstGeom prst="straightConnector1">
            <a:avLst/>
          </a:prstGeom>
          <a:ln w="25400">
            <a:solidFill>
              <a:srgbClr val="FF0000"/>
            </a:solidFill>
            <a:tailEnd type="stealth"/>
          </a:ln>
        </p:spPr>
        <p:style>
          <a:lnRef idx="3">
            <a:schemeClr val="accent2"/>
          </a:lnRef>
          <a:fillRef idx="0">
            <a:schemeClr val="accent2"/>
          </a:fillRef>
          <a:effectRef idx="2">
            <a:schemeClr val="accent2"/>
          </a:effectRef>
          <a:fontRef idx="minor">
            <a:schemeClr val="tx1"/>
          </a:fontRef>
        </p:style>
      </p:cxnSp>
      <p:cxnSp>
        <p:nvCxnSpPr>
          <p:cNvPr id="37" name="Straight Arrow Connector 36">
            <a:extLst>
              <a:ext uri="{FF2B5EF4-FFF2-40B4-BE49-F238E27FC236}">
                <a16:creationId xmlns:a16="http://schemas.microsoft.com/office/drawing/2014/main" id="{AB00956D-B5C2-8A9A-1060-AB095D37E8DE}"/>
              </a:ext>
            </a:extLst>
          </p:cNvPr>
          <p:cNvCxnSpPr>
            <a:cxnSpLocks/>
          </p:cNvCxnSpPr>
          <p:nvPr/>
        </p:nvCxnSpPr>
        <p:spPr>
          <a:xfrm flipH="1">
            <a:off x="7494673" y="3880223"/>
            <a:ext cx="19093" cy="503566"/>
          </a:xfrm>
          <a:prstGeom prst="straightConnector1">
            <a:avLst/>
          </a:prstGeom>
          <a:ln w="25400">
            <a:solidFill>
              <a:srgbClr val="FF0000"/>
            </a:solidFill>
            <a:tailEnd type="stealth"/>
          </a:ln>
        </p:spPr>
        <p:style>
          <a:lnRef idx="3">
            <a:schemeClr val="accent2"/>
          </a:lnRef>
          <a:fillRef idx="0">
            <a:schemeClr val="accent2"/>
          </a:fillRef>
          <a:effectRef idx="2">
            <a:schemeClr val="accent2"/>
          </a:effectRef>
          <a:fontRef idx="minor">
            <a:schemeClr val="tx1"/>
          </a:fontRef>
        </p:style>
      </p:cxnSp>
      <p:cxnSp>
        <p:nvCxnSpPr>
          <p:cNvPr id="40" name="Straight Arrow Connector 39">
            <a:extLst>
              <a:ext uri="{FF2B5EF4-FFF2-40B4-BE49-F238E27FC236}">
                <a16:creationId xmlns:a16="http://schemas.microsoft.com/office/drawing/2014/main" id="{E39BA18E-7867-CFF4-F198-4B30EACA9603}"/>
              </a:ext>
            </a:extLst>
          </p:cNvPr>
          <p:cNvCxnSpPr>
            <a:cxnSpLocks/>
          </p:cNvCxnSpPr>
          <p:nvPr/>
        </p:nvCxnSpPr>
        <p:spPr>
          <a:xfrm>
            <a:off x="8563278" y="3962428"/>
            <a:ext cx="60433" cy="954277"/>
          </a:xfrm>
          <a:prstGeom prst="straightConnector1">
            <a:avLst/>
          </a:prstGeom>
          <a:ln w="25400">
            <a:solidFill>
              <a:srgbClr val="FF0000"/>
            </a:solidFill>
            <a:tailEnd type="stealth"/>
          </a:ln>
        </p:spPr>
        <p:style>
          <a:lnRef idx="3">
            <a:schemeClr val="accent2"/>
          </a:lnRef>
          <a:fillRef idx="0">
            <a:schemeClr val="accent2"/>
          </a:fillRef>
          <a:effectRef idx="2">
            <a:schemeClr val="accent2"/>
          </a:effectRef>
          <a:fontRef idx="minor">
            <a:schemeClr val="tx1"/>
          </a:fontRef>
        </p:style>
      </p:cxnSp>
      <p:cxnSp>
        <p:nvCxnSpPr>
          <p:cNvPr id="42" name="Straight Arrow Connector 41">
            <a:extLst>
              <a:ext uri="{FF2B5EF4-FFF2-40B4-BE49-F238E27FC236}">
                <a16:creationId xmlns:a16="http://schemas.microsoft.com/office/drawing/2014/main" id="{32CE56EA-20AA-E3E9-1CAF-1CBAE026EA6E}"/>
              </a:ext>
            </a:extLst>
          </p:cNvPr>
          <p:cNvCxnSpPr>
            <a:cxnSpLocks/>
          </p:cNvCxnSpPr>
          <p:nvPr/>
        </p:nvCxnSpPr>
        <p:spPr>
          <a:xfrm>
            <a:off x="10057674" y="3799952"/>
            <a:ext cx="160034" cy="332054"/>
          </a:xfrm>
          <a:prstGeom prst="straightConnector1">
            <a:avLst/>
          </a:prstGeom>
          <a:ln w="25400">
            <a:solidFill>
              <a:srgbClr val="FF0000"/>
            </a:solidFill>
            <a:tailEnd type="stealth"/>
          </a:ln>
        </p:spPr>
        <p:style>
          <a:lnRef idx="3">
            <a:schemeClr val="accent2"/>
          </a:lnRef>
          <a:fillRef idx="0">
            <a:schemeClr val="accent2"/>
          </a:fillRef>
          <a:effectRef idx="2">
            <a:schemeClr val="accent2"/>
          </a:effectRef>
          <a:fontRef idx="minor">
            <a:schemeClr val="tx1"/>
          </a:fontRef>
        </p:style>
      </p:cxnSp>
      <p:pic>
        <p:nvPicPr>
          <p:cNvPr id="16" name="Picture 15" descr="A black and red text&#10;&#10;Description automatically generated">
            <a:extLst>
              <a:ext uri="{FF2B5EF4-FFF2-40B4-BE49-F238E27FC236}">
                <a16:creationId xmlns:a16="http://schemas.microsoft.com/office/drawing/2014/main" id="{948EA85C-9D3C-B809-B8B8-48121BB827A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136002" y="4132315"/>
            <a:ext cx="2614806" cy="873122"/>
          </a:xfrm>
          <a:prstGeom prst="rect">
            <a:avLst/>
          </a:prstGeom>
        </p:spPr>
      </p:pic>
      <p:pic>
        <p:nvPicPr>
          <p:cNvPr id="26" name="Picture 4" descr="ACT for America | Southern Poverty Law Center">
            <a:extLst>
              <a:ext uri="{FF2B5EF4-FFF2-40B4-BE49-F238E27FC236}">
                <a16:creationId xmlns:a16="http://schemas.microsoft.com/office/drawing/2014/main" id="{64264240-E7C3-67D8-AE57-E54C513A0DE2}"/>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27956" t="12473" r="28791" b="12258"/>
          <a:stretch/>
        </p:blipFill>
        <p:spPr bwMode="auto">
          <a:xfrm>
            <a:off x="7933318" y="5115619"/>
            <a:ext cx="1610671" cy="1576603"/>
          </a:xfrm>
          <a:prstGeom prst="rect">
            <a:avLst/>
          </a:prstGeom>
          <a:noFill/>
          <a:extLst>
            <a:ext uri="{909E8E84-426E-40DD-AFC4-6F175D3DCCD1}">
              <a14:hiddenFill xmlns:a14="http://schemas.microsoft.com/office/drawing/2010/main">
                <a:solidFill>
                  <a:srgbClr val="FFFFFF"/>
                </a:solidFill>
              </a14:hiddenFill>
            </a:ext>
          </a:extLst>
        </p:spPr>
      </p:pic>
      <p:pic>
        <p:nvPicPr>
          <p:cNvPr id="27" name="Picture 26">
            <a:extLst>
              <a:ext uri="{FF2B5EF4-FFF2-40B4-BE49-F238E27FC236}">
                <a16:creationId xmlns:a16="http://schemas.microsoft.com/office/drawing/2014/main" id="{278218D3-7BA6-FD26-A08D-EB7C660A311C}"/>
              </a:ext>
            </a:extLst>
          </p:cNvPr>
          <p:cNvPicPr>
            <a:picLocks noChangeAspect="1"/>
          </p:cNvPicPr>
          <p:nvPr/>
        </p:nvPicPr>
        <p:blipFill>
          <a:blip r:embed="rId8"/>
          <a:stretch>
            <a:fillRect/>
          </a:stretch>
        </p:blipFill>
        <p:spPr>
          <a:xfrm>
            <a:off x="9756716" y="4734309"/>
            <a:ext cx="2027305" cy="1263687"/>
          </a:xfrm>
          <a:prstGeom prst="rect">
            <a:avLst/>
          </a:prstGeom>
        </p:spPr>
      </p:pic>
      <p:pic>
        <p:nvPicPr>
          <p:cNvPr id="28" name="Picture 6" descr="Image">
            <a:extLst>
              <a:ext uri="{FF2B5EF4-FFF2-40B4-BE49-F238E27FC236}">
                <a16:creationId xmlns:a16="http://schemas.microsoft.com/office/drawing/2014/main" id="{F3DAC6AF-895E-FBEA-D5AB-31D51A3E2488}"/>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l="24980" t="7979" r="24758" b="22963"/>
          <a:stretch/>
        </p:blipFill>
        <p:spPr bwMode="auto">
          <a:xfrm>
            <a:off x="9756716" y="5875634"/>
            <a:ext cx="1770817" cy="81100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BD2710A1-D510-9D16-FF91-D81F073001E7}"/>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224629" y="4796516"/>
            <a:ext cx="1965916" cy="1655956"/>
          </a:xfrm>
          <a:prstGeom prst="rect">
            <a:avLst/>
          </a:prstGeom>
        </p:spPr>
      </p:pic>
      <p:pic>
        <p:nvPicPr>
          <p:cNvPr id="5" name="Picture 4">
            <a:extLst>
              <a:ext uri="{FF2B5EF4-FFF2-40B4-BE49-F238E27FC236}">
                <a16:creationId xmlns:a16="http://schemas.microsoft.com/office/drawing/2014/main" id="{F1C15A72-2289-9E2A-DA41-54013D2EFB65}"/>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1672394" y="4249944"/>
            <a:ext cx="3905319" cy="1055148"/>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a:extLst>
              <a:ext uri="{FF2B5EF4-FFF2-40B4-BE49-F238E27FC236}">
                <a16:creationId xmlns:a16="http://schemas.microsoft.com/office/drawing/2014/main" id="{38F40C9E-4D31-D879-B8E8-ABF62E8AA61E}"/>
              </a:ext>
            </a:extLst>
          </p:cNvPr>
          <p:cNvPicPr>
            <a:picLocks noChangeAspect="1" noChangeArrowheads="1"/>
          </p:cNvPicPr>
          <p:nvPr/>
        </p:nvPicPr>
        <p:blipFill>
          <a:blip r:embed="rId12">
            <a:extLst>
              <a:ext uri="{28A0092B-C50C-407E-A947-70E740481C1C}">
                <a14:useLocalDpi xmlns:a14="http://schemas.microsoft.com/office/drawing/2010/main" val="0"/>
              </a:ext>
            </a:extLst>
          </a:blip>
          <a:stretch>
            <a:fillRect/>
          </a:stretch>
        </p:blipFill>
        <p:spPr bwMode="auto">
          <a:xfrm>
            <a:off x="2211998" y="5539797"/>
            <a:ext cx="2779472" cy="1134478"/>
          </a:xfrm>
          <a:prstGeom prst="rect">
            <a:avLst/>
          </a:prstGeom>
          <a:noFill/>
          <a:extLst>
            <a:ext uri="{909E8E84-426E-40DD-AFC4-6F175D3DCCD1}">
              <a14:hiddenFill xmlns:a14="http://schemas.microsoft.com/office/drawing/2010/main">
                <a:solidFill>
                  <a:srgbClr val="FFFFFF"/>
                </a:solidFill>
              </a14:hiddenFill>
            </a:ext>
          </a:extLst>
        </p:spPr>
      </p:pic>
      <p:pic>
        <p:nvPicPr>
          <p:cNvPr id="19" name="Picture 18" descr="A logo with a red and blue design&#10;&#10;Description automatically generated">
            <a:extLst>
              <a:ext uri="{FF2B5EF4-FFF2-40B4-BE49-F238E27FC236}">
                <a16:creationId xmlns:a16="http://schemas.microsoft.com/office/drawing/2014/main" id="{A02B8875-5FD6-0793-CF71-7FF3EA226380}"/>
              </a:ext>
            </a:extLst>
          </p:cNvPr>
          <p:cNvPicPr>
            <a:picLocks noChangeAspect="1"/>
          </p:cNvPicPr>
          <p:nvPr/>
        </p:nvPicPr>
        <p:blipFill rotWithShape="1">
          <a:blip r:embed="rId13">
            <a:extLst>
              <a:ext uri="{28A0092B-C50C-407E-A947-70E740481C1C}">
                <a14:useLocalDpi xmlns:a14="http://schemas.microsoft.com/office/drawing/2010/main" val="0"/>
              </a:ext>
            </a:extLst>
          </a:blip>
          <a:srcRect l="15077" t="23142" r="13095" b="22645"/>
          <a:stretch/>
        </p:blipFill>
        <p:spPr>
          <a:xfrm>
            <a:off x="5416435" y="5524795"/>
            <a:ext cx="1539356" cy="1161839"/>
          </a:xfrm>
          <a:prstGeom prst="rect">
            <a:avLst/>
          </a:prstGeom>
        </p:spPr>
      </p:pic>
      <p:pic>
        <p:nvPicPr>
          <p:cNvPr id="20" name="Picture 2" descr="Alex Newman — Public School Exit">
            <a:extLst>
              <a:ext uri="{FF2B5EF4-FFF2-40B4-BE49-F238E27FC236}">
                <a16:creationId xmlns:a16="http://schemas.microsoft.com/office/drawing/2014/main" id="{D5962EAC-A05D-1590-F315-66BA9F5943D3}"/>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6107634" y="4339884"/>
            <a:ext cx="2295833" cy="137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86844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astor Paul Blair Edmond City Council 062821.mp4">
            <a:hlinkClick r:id="" action="ppaction://media"/>
            <a:extLst>
              <a:ext uri="{FF2B5EF4-FFF2-40B4-BE49-F238E27FC236}">
                <a16:creationId xmlns:a16="http://schemas.microsoft.com/office/drawing/2014/main" id="{D1688378-740B-FEF4-CE30-0BB88F0879EB}"/>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7790466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30450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with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Rectangle 14"/>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74B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6866" y="480060"/>
            <a:ext cx="545812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5458121"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1C914C65-F087-49C6-AC1E-6BF834F8FD3C}"/>
              </a:ext>
            </a:extLst>
          </p:cNvPr>
          <p:cNvSpPr txBox="1"/>
          <p:nvPr/>
        </p:nvSpPr>
        <p:spPr>
          <a:xfrm>
            <a:off x="-897975" y="3136612"/>
            <a:ext cx="8458200" cy="1015663"/>
          </a:xfrm>
          <a:prstGeom prst="rect">
            <a:avLst/>
          </a:prstGeom>
          <a:noFill/>
        </p:spPr>
        <p:txBody>
          <a:bodyPr wrap="square" rtlCol="0">
            <a:spAutoFit/>
          </a:bodyPr>
          <a:lstStyle/>
          <a:p>
            <a:pPr algn="ctr"/>
            <a:r>
              <a:rPr lang="en-US" sz="1200" dirty="0"/>
              <a:t>Session #16</a:t>
            </a:r>
          </a:p>
          <a:p>
            <a:pPr algn="ctr"/>
            <a:r>
              <a:rPr lang="en-US" sz="4800" b="1" dirty="0"/>
              <a:t>“Next Steps”</a:t>
            </a:r>
            <a:endParaRPr lang="en-US" sz="4800" i="1" dirty="0"/>
          </a:p>
        </p:txBody>
      </p:sp>
      <p:pic>
        <p:nvPicPr>
          <p:cNvPr id="2" name="Picture 1">
            <a:extLst>
              <a:ext uri="{FF2B5EF4-FFF2-40B4-BE49-F238E27FC236}">
                <a16:creationId xmlns:a16="http://schemas.microsoft.com/office/drawing/2014/main" id="{9040EDE4-9CF5-4363-9D66-7D005F2CA172}"/>
              </a:ext>
            </a:extLst>
          </p:cNvPr>
          <p:cNvPicPr>
            <a:picLocks noChangeAspect="1"/>
          </p:cNvPicPr>
          <p:nvPr/>
        </p:nvPicPr>
        <p:blipFill rotWithShape="1">
          <a:blip r:embed="rId2"/>
          <a:srcRect l="73744" r="7726" b="14000"/>
          <a:stretch/>
        </p:blipFill>
        <p:spPr>
          <a:xfrm>
            <a:off x="477012" y="480060"/>
            <a:ext cx="1270751" cy="5897880"/>
          </a:xfrm>
          <a:prstGeom prst="rect">
            <a:avLst/>
          </a:prstGeom>
        </p:spPr>
      </p:pic>
      <p:pic>
        <p:nvPicPr>
          <p:cNvPr id="4" name="Picture 3" descr="A picture containing text, clipart&#10;&#10;Description automatically generated">
            <a:extLst>
              <a:ext uri="{FF2B5EF4-FFF2-40B4-BE49-F238E27FC236}">
                <a16:creationId xmlns:a16="http://schemas.microsoft.com/office/drawing/2014/main" id="{42280B28-49F5-34C1-3F5B-D63574B0B46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33108" y="2555875"/>
            <a:ext cx="4476750" cy="1746250"/>
          </a:xfrm>
          <a:prstGeom prst="rect">
            <a:avLst/>
          </a:prstGeom>
        </p:spPr>
      </p:pic>
    </p:spTree>
    <p:extLst>
      <p:ext uri="{BB962C8B-B14F-4D97-AF65-F5344CB8AC3E}">
        <p14:creationId xmlns:p14="http://schemas.microsoft.com/office/powerpoint/2010/main" val="15104074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symbol, text, font, emblem&#10;&#10;Description automatically generated">
            <a:extLst>
              <a:ext uri="{FF2B5EF4-FFF2-40B4-BE49-F238E27FC236}">
                <a16:creationId xmlns:a16="http://schemas.microsoft.com/office/drawing/2014/main" id="{676B7C4F-A7A8-F24C-1C35-BB8A2D80453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68126" y="1548721"/>
            <a:ext cx="5326016" cy="2583118"/>
          </a:xfrm>
          <a:prstGeom prst="rect">
            <a:avLst/>
          </a:prstGeom>
        </p:spPr>
      </p:pic>
      <p:sp>
        <p:nvSpPr>
          <p:cNvPr id="6" name="TextBox 5">
            <a:extLst>
              <a:ext uri="{FF2B5EF4-FFF2-40B4-BE49-F238E27FC236}">
                <a16:creationId xmlns:a16="http://schemas.microsoft.com/office/drawing/2014/main" id="{406837AB-6FAF-CC5D-F5AD-0E6FBD7DBEF4}"/>
              </a:ext>
            </a:extLst>
          </p:cNvPr>
          <p:cNvSpPr txBox="1"/>
          <p:nvPr/>
        </p:nvSpPr>
        <p:spPr>
          <a:xfrm>
            <a:off x="1052051" y="1915540"/>
            <a:ext cx="3913848" cy="156966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6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rPr>
              <a:t>Step 1.</a:t>
            </a:r>
          </a:p>
        </p:txBody>
      </p:sp>
      <p:sp>
        <p:nvSpPr>
          <p:cNvPr id="7" name="TextBox 6">
            <a:extLst>
              <a:ext uri="{FF2B5EF4-FFF2-40B4-BE49-F238E27FC236}">
                <a16:creationId xmlns:a16="http://schemas.microsoft.com/office/drawing/2014/main" id="{74DE7A3D-1670-D050-2552-1A9337A5938F}"/>
              </a:ext>
            </a:extLst>
          </p:cNvPr>
          <p:cNvSpPr txBox="1"/>
          <p:nvPr/>
        </p:nvSpPr>
        <p:spPr>
          <a:xfrm>
            <a:off x="1086464" y="4404851"/>
            <a:ext cx="10019071" cy="1569660"/>
          </a:xfrm>
          <a:prstGeom prst="rect">
            <a:avLst/>
          </a:prstGeom>
          <a:noFill/>
        </p:spPr>
        <p:txBody>
          <a:bodyPr wrap="square" rtlCol="0">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rPr>
              <a:t>Reminding Pastors that we are commissioned to make 24/7 Disciples.  Jesus is not just the Lord of Sunday mornings.  We are to glorify God in EVERYTHING we do.</a:t>
            </a:r>
          </a:p>
        </p:txBody>
      </p:sp>
    </p:spTree>
    <p:extLst>
      <p:ext uri="{BB962C8B-B14F-4D97-AF65-F5344CB8AC3E}">
        <p14:creationId xmlns:p14="http://schemas.microsoft.com/office/powerpoint/2010/main" val="3199506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406837AB-6FAF-CC5D-F5AD-0E6FBD7DBEF4}"/>
              </a:ext>
            </a:extLst>
          </p:cNvPr>
          <p:cNvSpPr txBox="1"/>
          <p:nvPr/>
        </p:nvSpPr>
        <p:spPr>
          <a:xfrm>
            <a:off x="1052051" y="1915540"/>
            <a:ext cx="8976852" cy="156966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6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rPr>
              <a:t>Step 2.    Go!!</a:t>
            </a:r>
          </a:p>
        </p:txBody>
      </p:sp>
      <p:sp>
        <p:nvSpPr>
          <p:cNvPr id="7" name="TextBox 6">
            <a:extLst>
              <a:ext uri="{FF2B5EF4-FFF2-40B4-BE49-F238E27FC236}">
                <a16:creationId xmlns:a16="http://schemas.microsoft.com/office/drawing/2014/main" id="{74DE7A3D-1670-D050-2552-1A9337A5938F}"/>
              </a:ext>
            </a:extLst>
          </p:cNvPr>
          <p:cNvSpPr txBox="1"/>
          <p:nvPr/>
        </p:nvSpPr>
        <p:spPr>
          <a:xfrm>
            <a:off x="1086464" y="3909551"/>
            <a:ext cx="10019071" cy="1569660"/>
          </a:xfrm>
          <a:prstGeom prst="rect">
            <a:avLst/>
          </a:prstGeom>
          <a:noFill/>
        </p:spPr>
        <p:txBody>
          <a:bodyPr wrap="square" rtlCol="0">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Begin with the Compartmentalization of Christianity.  Copy it verbatim or make it your own and begin a series on Proper Government – self, family, church and civil.</a:t>
            </a:r>
          </a:p>
        </p:txBody>
      </p:sp>
      <p:grpSp>
        <p:nvGrpSpPr>
          <p:cNvPr id="2" name="Group 1">
            <a:extLst>
              <a:ext uri="{FF2B5EF4-FFF2-40B4-BE49-F238E27FC236}">
                <a16:creationId xmlns:a16="http://schemas.microsoft.com/office/drawing/2014/main" id="{F3F5EF8A-5CFB-0FF5-9295-A53DE41B7045}"/>
              </a:ext>
            </a:extLst>
          </p:cNvPr>
          <p:cNvGrpSpPr/>
          <p:nvPr/>
        </p:nvGrpSpPr>
        <p:grpSpPr>
          <a:xfrm>
            <a:off x="417870" y="241031"/>
            <a:ext cx="3475704" cy="988006"/>
            <a:chOff x="417870" y="241031"/>
            <a:chExt cx="3475704" cy="988006"/>
          </a:xfrm>
        </p:grpSpPr>
        <p:pic>
          <p:nvPicPr>
            <p:cNvPr id="3" name="Picture 2" descr="A picture containing symbol, text, font, emblem&#10;&#10;Description automatically generated">
              <a:extLst>
                <a:ext uri="{FF2B5EF4-FFF2-40B4-BE49-F238E27FC236}">
                  <a16:creationId xmlns:a16="http://schemas.microsoft.com/office/drawing/2014/main" id="{B24665ED-2AF9-30DC-796D-B8597533460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56448" y="241031"/>
              <a:ext cx="2037126" cy="988006"/>
            </a:xfrm>
            <a:prstGeom prst="rect">
              <a:avLst/>
            </a:prstGeom>
          </p:spPr>
        </p:pic>
        <p:sp>
          <p:nvSpPr>
            <p:cNvPr id="4" name="TextBox 3">
              <a:extLst>
                <a:ext uri="{FF2B5EF4-FFF2-40B4-BE49-F238E27FC236}">
                  <a16:creationId xmlns:a16="http://schemas.microsoft.com/office/drawing/2014/main" id="{86B09DD1-270B-C592-2603-A0A90C18EB2C}"/>
                </a:ext>
              </a:extLst>
            </p:cNvPr>
            <p:cNvSpPr txBox="1"/>
            <p:nvPr/>
          </p:nvSpPr>
          <p:spPr>
            <a:xfrm>
              <a:off x="417870" y="442646"/>
              <a:ext cx="1519084" cy="58477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rPr>
                <a:t>Step 1.</a:t>
              </a:r>
            </a:p>
          </p:txBody>
        </p:sp>
      </p:grpSp>
    </p:spTree>
    <p:extLst>
      <p:ext uri="{BB962C8B-B14F-4D97-AF65-F5344CB8AC3E}">
        <p14:creationId xmlns:p14="http://schemas.microsoft.com/office/powerpoint/2010/main" val="32694623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406837AB-6FAF-CC5D-F5AD-0E6FBD7DBEF4}"/>
              </a:ext>
            </a:extLst>
          </p:cNvPr>
          <p:cNvSpPr txBox="1"/>
          <p:nvPr/>
        </p:nvSpPr>
        <p:spPr>
          <a:xfrm>
            <a:off x="1052051" y="1915540"/>
            <a:ext cx="3765755" cy="156966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6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rPr>
              <a:t>Step 3.    </a:t>
            </a:r>
          </a:p>
        </p:txBody>
      </p:sp>
      <p:sp>
        <p:nvSpPr>
          <p:cNvPr id="7" name="TextBox 6">
            <a:extLst>
              <a:ext uri="{FF2B5EF4-FFF2-40B4-BE49-F238E27FC236}">
                <a16:creationId xmlns:a16="http://schemas.microsoft.com/office/drawing/2014/main" id="{74DE7A3D-1670-D050-2552-1A9337A5938F}"/>
              </a:ext>
            </a:extLst>
          </p:cNvPr>
          <p:cNvSpPr txBox="1"/>
          <p:nvPr/>
        </p:nvSpPr>
        <p:spPr>
          <a:xfrm>
            <a:off x="1086464" y="4404851"/>
            <a:ext cx="10019071" cy="1569660"/>
          </a:xfrm>
          <a:prstGeom prst="rect">
            <a:avLst/>
          </a:prstGeom>
          <a:noFill/>
        </p:spPr>
        <p:txBody>
          <a:bodyPr wrap="square" rtlCol="0">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Launch a permanent Salt &amp; Light Ministry in your church with an 8 week Biblical Citizenship Training from Patriot Academy.  </a:t>
            </a:r>
          </a:p>
        </p:txBody>
      </p:sp>
      <p:grpSp>
        <p:nvGrpSpPr>
          <p:cNvPr id="2" name="Group 1">
            <a:extLst>
              <a:ext uri="{FF2B5EF4-FFF2-40B4-BE49-F238E27FC236}">
                <a16:creationId xmlns:a16="http://schemas.microsoft.com/office/drawing/2014/main" id="{F3F5EF8A-5CFB-0FF5-9295-A53DE41B7045}"/>
              </a:ext>
            </a:extLst>
          </p:cNvPr>
          <p:cNvGrpSpPr/>
          <p:nvPr/>
        </p:nvGrpSpPr>
        <p:grpSpPr>
          <a:xfrm>
            <a:off x="417870" y="241031"/>
            <a:ext cx="3475704" cy="988006"/>
            <a:chOff x="417870" y="241031"/>
            <a:chExt cx="3475704" cy="988006"/>
          </a:xfrm>
        </p:grpSpPr>
        <p:pic>
          <p:nvPicPr>
            <p:cNvPr id="3" name="Picture 2" descr="A picture containing symbol, text, font, emblem&#10;&#10;Description automatically generated">
              <a:extLst>
                <a:ext uri="{FF2B5EF4-FFF2-40B4-BE49-F238E27FC236}">
                  <a16:creationId xmlns:a16="http://schemas.microsoft.com/office/drawing/2014/main" id="{B24665ED-2AF9-30DC-796D-B8597533460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56448" y="241031"/>
              <a:ext cx="2037126" cy="988006"/>
            </a:xfrm>
            <a:prstGeom prst="rect">
              <a:avLst/>
            </a:prstGeom>
          </p:spPr>
        </p:pic>
        <p:sp>
          <p:nvSpPr>
            <p:cNvPr id="4" name="TextBox 3">
              <a:extLst>
                <a:ext uri="{FF2B5EF4-FFF2-40B4-BE49-F238E27FC236}">
                  <a16:creationId xmlns:a16="http://schemas.microsoft.com/office/drawing/2014/main" id="{86B09DD1-270B-C592-2603-A0A90C18EB2C}"/>
                </a:ext>
              </a:extLst>
            </p:cNvPr>
            <p:cNvSpPr txBox="1"/>
            <p:nvPr/>
          </p:nvSpPr>
          <p:spPr>
            <a:xfrm>
              <a:off x="417870" y="442646"/>
              <a:ext cx="1519084" cy="58477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rPr>
                <a:t>Step 1.</a:t>
              </a:r>
            </a:p>
          </p:txBody>
        </p:sp>
      </p:grpSp>
      <p:sp>
        <p:nvSpPr>
          <p:cNvPr id="5" name="TextBox 4">
            <a:extLst>
              <a:ext uri="{FF2B5EF4-FFF2-40B4-BE49-F238E27FC236}">
                <a16:creationId xmlns:a16="http://schemas.microsoft.com/office/drawing/2014/main" id="{ACF41C6D-4CA7-1285-1657-26406C4A61D2}"/>
              </a:ext>
            </a:extLst>
          </p:cNvPr>
          <p:cNvSpPr txBox="1"/>
          <p:nvPr/>
        </p:nvSpPr>
        <p:spPr>
          <a:xfrm>
            <a:off x="417870" y="1194859"/>
            <a:ext cx="10486104" cy="58477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rPr>
              <a:t>Step 2.  Teach 24/7 Biblical Worldview from your Pulpit</a:t>
            </a:r>
          </a:p>
        </p:txBody>
      </p:sp>
      <p:pic>
        <p:nvPicPr>
          <p:cNvPr id="8" name="Picture 7">
            <a:extLst>
              <a:ext uri="{FF2B5EF4-FFF2-40B4-BE49-F238E27FC236}">
                <a16:creationId xmlns:a16="http://schemas.microsoft.com/office/drawing/2014/main" id="{9BFAEDDA-69B6-B7E8-FA3B-21A53E05873F}"/>
              </a:ext>
            </a:extLst>
          </p:cNvPr>
          <p:cNvPicPr>
            <a:picLocks noChangeAspect="1"/>
          </p:cNvPicPr>
          <p:nvPr/>
        </p:nvPicPr>
        <p:blipFill>
          <a:blip r:embed="rId3"/>
          <a:stretch>
            <a:fillRect/>
          </a:stretch>
        </p:blipFill>
        <p:spPr>
          <a:xfrm>
            <a:off x="4701811" y="1971983"/>
            <a:ext cx="2672385" cy="1386063"/>
          </a:xfrm>
          <a:prstGeom prst="rect">
            <a:avLst/>
          </a:prstGeom>
        </p:spPr>
      </p:pic>
      <p:pic>
        <p:nvPicPr>
          <p:cNvPr id="9" name="Picture 8">
            <a:extLst>
              <a:ext uri="{FF2B5EF4-FFF2-40B4-BE49-F238E27FC236}">
                <a16:creationId xmlns:a16="http://schemas.microsoft.com/office/drawing/2014/main" id="{1486C403-E1DD-43E4-C1CC-3953F08A781B}"/>
              </a:ext>
            </a:extLst>
          </p:cNvPr>
          <p:cNvPicPr>
            <a:picLocks noChangeAspect="1"/>
          </p:cNvPicPr>
          <p:nvPr/>
        </p:nvPicPr>
        <p:blipFill>
          <a:blip r:embed="rId4"/>
          <a:stretch>
            <a:fillRect/>
          </a:stretch>
        </p:blipFill>
        <p:spPr>
          <a:xfrm>
            <a:off x="7469640" y="1971983"/>
            <a:ext cx="3060241" cy="1386063"/>
          </a:xfrm>
          <a:prstGeom prst="rect">
            <a:avLst/>
          </a:prstGeom>
        </p:spPr>
      </p:pic>
    </p:spTree>
    <p:extLst>
      <p:ext uri="{BB962C8B-B14F-4D97-AF65-F5344CB8AC3E}">
        <p14:creationId xmlns:p14="http://schemas.microsoft.com/office/powerpoint/2010/main" val="38828008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406837AB-6FAF-CC5D-F5AD-0E6FBD7DBEF4}"/>
              </a:ext>
            </a:extLst>
          </p:cNvPr>
          <p:cNvSpPr txBox="1"/>
          <p:nvPr/>
        </p:nvSpPr>
        <p:spPr>
          <a:xfrm>
            <a:off x="1643409" y="2550792"/>
            <a:ext cx="3765755" cy="156966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Step 4.    </a:t>
            </a:r>
          </a:p>
        </p:txBody>
      </p:sp>
      <p:sp>
        <p:nvSpPr>
          <p:cNvPr id="7" name="TextBox 6">
            <a:extLst>
              <a:ext uri="{FF2B5EF4-FFF2-40B4-BE49-F238E27FC236}">
                <a16:creationId xmlns:a16="http://schemas.microsoft.com/office/drawing/2014/main" id="{74DE7A3D-1670-D050-2552-1A9337A5938F}"/>
              </a:ext>
            </a:extLst>
          </p:cNvPr>
          <p:cNvSpPr txBox="1"/>
          <p:nvPr/>
        </p:nvSpPr>
        <p:spPr>
          <a:xfrm>
            <a:off x="1086464" y="4404851"/>
            <a:ext cx="10019071" cy="2062103"/>
          </a:xfrm>
          <a:prstGeom prst="rect">
            <a:avLst/>
          </a:prstGeom>
          <a:noFill/>
        </p:spPr>
        <p:txBody>
          <a:bodyPr wrap="square" rtlCol="0">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rPr>
              <a:t>From your Biblical Citizenship graduates, appoint a permanent leader for your Salt &amp; Light Council Ministry.  Salt &amp; Light will host monthly worldview training, voter registration, public awareness, homeschool assistance, etc.</a:t>
            </a:r>
          </a:p>
        </p:txBody>
      </p:sp>
      <p:grpSp>
        <p:nvGrpSpPr>
          <p:cNvPr id="2" name="Group 1">
            <a:extLst>
              <a:ext uri="{FF2B5EF4-FFF2-40B4-BE49-F238E27FC236}">
                <a16:creationId xmlns:a16="http://schemas.microsoft.com/office/drawing/2014/main" id="{F3F5EF8A-5CFB-0FF5-9295-A53DE41B7045}"/>
              </a:ext>
            </a:extLst>
          </p:cNvPr>
          <p:cNvGrpSpPr/>
          <p:nvPr/>
        </p:nvGrpSpPr>
        <p:grpSpPr>
          <a:xfrm>
            <a:off x="417870" y="241031"/>
            <a:ext cx="3475704" cy="988006"/>
            <a:chOff x="417870" y="241031"/>
            <a:chExt cx="3475704" cy="988006"/>
          </a:xfrm>
        </p:grpSpPr>
        <p:pic>
          <p:nvPicPr>
            <p:cNvPr id="3" name="Picture 2" descr="A picture containing symbol, text, font, emblem&#10;&#10;Description automatically generated">
              <a:extLst>
                <a:ext uri="{FF2B5EF4-FFF2-40B4-BE49-F238E27FC236}">
                  <a16:creationId xmlns:a16="http://schemas.microsoft.com/office/drawing/2014/main" id="{B24665ED-2AF9-30DC-796D-B8597533460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56448" y="241031"/>
              <a:ext cx="2037126" cy="988006"/>
            </a:xfrm>
            <a:prstGeom prst="rect">
              <a:avLst/>
            </a:prstGeom>
          </p:spPr>
        </p:pic>
        <p:sp>
          <p:nvSpPr>
            <p:cNvPr id="4" name="TextBox 3">
              <a:extLst>
                <a:ext uri="{FF2B5EF4-FFF2-40B4-BE49-F238E27FC236}">
                  <a16:creationId xmlns:a16="http://schemas.microsoft.com/office/drawing/2014/main" id="{86B09DD1-270B-C592-2603-A0A90C18EB2C}"/>
                </a:ext>
              </a:extLst>
            </p:cNvPr>
            <p:cNvSpPr txBox="1"/>
            <p:nvPr/>
          </p:nvSpPr>
          <p:spPr>
            <a:xfrm>
              <a:off x="417870" y="442646"/>
              <a:ext cx="1519084" cy="58477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rPr>
                <a:t>Step 1.</a:t>
              </a:r>
            </a:p>
          </p:txBody>
        </p:sp>
      </p:grpSp>
      <p:sp>
        <p:nvSpPr>
          <p:cNvPr id="5" name="TextBox 4">
            <a:extLst>
              <a:ext uri="{FF2B5EF4-FFF2-40B4-BE49-F238E27FC236}">
                <a16:creationId xmlns:a16="http://schemas.microsoft.com/office/drawing/2014/main" id="{ACF41C6D-4CA7-1285-1657-26406C4A61D2}"/>
              </a:ext>
            </a:extLst>
          </p:cNvPr>
          <p:cNvSpPr txBox="1"/>
          <p:nvPr/>
        </p:nvSpPr>
        <p:spPr>
          <a:xfrm>
            <a:off x="417870" y="1194859"/>
            <a:ext cx="10486104" cy="58477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rPr>
              <a:t>Step 2.  Teach 24/7 Biblical Worldview from your Pulpit</a:t>
            </a:r>
          </a:p>
        </p:txBody>
      </p:sp>
      <p:pic>
        <p:nvPicPr>
          <p:cNvPr id="8" name="Picture 7">
            <a:extLst>
              <a:ext uri="{FF2B5EF4-FFF2-40B4-BE49-F238E27FC236}">
                <a16:creationId xmlns:a16="http://schemas.microsoft.com/office/drawing/2014/main" id="{9BFAEDDA-69B6-B7E8-FA3B-21A53E05873F}"/>
              </a:ext>
            </a:extLst>
          </p:cNvPr>
          <p:cNvPicPr>
            <a:picLocks noChangeAspect="1"/>
          </p:cNvPicPr>
          <p:nvPr/>
        </p:nvPicPr>
        <p:blipFill>
          <a:blip r:embed="rId3"/>
          <a:stretch>
            <a:fillRect/>
          </a:stretch>
        </p:blipFill>
        <p:spPr>
          <a:xfrm>
            <a:off x="5897646" y="2601105"/>
            <a:ext cx="2929362" cy="1519347"/>
          </a:xfrm>
          <a:prstGeom prst="rect">
            <a:avLst/>
          </a:prstGeom>
        </p:spPr>
      </p:pic>
      <p:pic>
        <p:nvPicPr>
          <p:cNvPr id="9" name="Picture 8">
            <a:extLst>
              <a:ext uri="{FF2B5EF4-FFF2-40B4-BE49-F238E27FC236}">
                <a16:creationId xmlns:a16="http://schemas.microsoft.com/office/drawing/2014/main" id="{1486C403-E1DD-43E4-C1CC-3953F08A781B}"/>
              </a:ext>
            </a:extLst>
          </p:cNvPr>
          <p:cNvPicPr>
            <a:picLocks noChangeAspect="1"/>
          </p:cNvPicPr>
          <p:nvPr/>
        </p:nvPicPr>
        <p:blipFill>
          <a:blip r:embed="rId4"/>
          <a:stretch>
            <a:fillRect/>
          </a:stretch>
        </p:blipFill>
        <p:spPr>
          <a:xfrm>
            <a:off x="1856448" y="1770400"/>
            <a:ext cx="1519085" cy="688034"/>
          </a:xfrm>
          <a:prstGeom prst="rect">
            <a:avLst/>
          </a:prstGeom>
        </p:spPr>
      </p:pic>
      <p:sp>
        <p:nvSpPr>
          <p:cNvPr id="10" name="TextBox 9">
            <a:extLst>
              <a:ext uri="{FF2B5EF4-FFF2-40B4-BE49-F238E27FC236}">
                <a16:creationId xmlns:a16="http://schemas.microsoft.com/office/drawing/2014/main" id="{09CE69ED-CA97-9F65-932E-4FA7DAFDEFAB}"/>
              </a:ext>
            </a:extLst>
          </p:cNvPr>
          <p:cNvSpPr txBox="1"/>
          <p:nvPr/>
        </p:nvSpPr>
        <p:spPr>
          <a:xfrm>
            <a:off x="433767" y="1815055"/>
            <a:ext cx="1519084" cy="58477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rPr>
              <a:t>Step 3.</a:t>
            </a:r>
          </a:p>
        </p:txBody>
      </p:sp>
    </p:spTree>
    <p:extLst>
      <p:ext uri="{BB962C8B-B14F-4D97-AF65-F5344CB8AC3E}">
        <p14:creationId xmlns:p14="http://schemas.microsoft.com/office/powerpoint/2010/main" val="37546647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406837AB-6FAF-CC5D-F5AD-0E6FBD7DBEF4}"/>
              </a:ext>
            </a:extLst>
          </p:cNvPr>
          <p:cNvSpPr txBox="1"/>
          <p:nvPr/>
        </p:nvSpPr>
        <p:spPr>
          <a:xfrm>
            <a:off x="1643409" y="2550792"/>
            <a:ext cx="3765755" cy="156966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Step 4.    </a:t>
            </a:r>
          </a:p>
        </p:txBody>
      </p:sp>
      <p:sp>
        <p:nvSpPr>
          <p:cNvPr id="7" name="TextBox 6">
            <a:extLst>
              <a:ext uri="{FF2B5EF4-FFF2-40B4-BE49-F238E27FC236}">
                <a16:creationId xmlns:a16="http://schemas.microsoft.com/office/drawing/2014/main" id="{74DE7A3D-1670-D050-2552-1A9337A5938F}"/>
              </a:ext>
            </a:extLst>
          </p:cNvPr>
          <p:cNvSpPr txBox="1"/>
          <p:nvPr/>
        </p:nvSpPr>
        <p:spPr>
          <a:xfrm>
            <a:off x="1086464" y="4404851"/>
            <a:ext cx="10019071" cy="2062103"/>
          </a:xfrm>
          <a:prstGeom prst="rect">
            <a:avLst/>
          </a:prstGeom>
          <a:noFill/>
        </p:spPr>
        <p:txBody>
          <a:bodyPr wrap="square" rtlCol="0">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rPr>
              <a:t>From your Biblical Citizenship graduates, appoint a permanent leader for your Salt &amp; Light Council Ministry.  Salt &amp; Light will host monthly worldview training, voter registration, public awareness, homeschool assistance, etc.</a:t>
            </a:r>
          </a:p>
        </p:txBody>
      </p:sp>
      <p:grpSp>
        <p:nvGrpSpPr>
          <p:cNvPr id="2" name="Group 1">
            <a:extLst>
              <a:ext uri="{FF2B5EF4-FFF2-40B4-BE49-F238E27FC236}">
                <a16:creationId xmlns:a16="http://schemas.microsoft.com/office/drawing/2014/main" id="{F3F5EF8A-5CFB-0FF5-9295-A53DE41B7045}"/>
              </a:ext>
            </a:extLst>
          </p:cNvPr>
          <p:cNvGrpSpPr/>
          <p:nvPr/>
        </p:nvGrpSpPr>
        <p:grpSpPr>
          <a:xfrm>
            <a:off x="417870" y="241031"/>
            <a:ext cx="3475704" cy="988006"/>
            <a:chOff x="417870" y="241031"/>
            <a:chExt cx="3475704" cy="988006"/>
          </a:xfrm>
        </p:grpSpPr>
        <p:pic>
          <p:nvPicPr>
            <p:cNvPr id="3" name="Picture 2" descr="A picture containing symbol, text, font, emblem&#10;&#10;Description automatically generated">
              <a:extLst>
                <a:ext uri="{FF2B5EF4-FFF2-40B4-BE49-F238E27FC236}">
                  <a16:creationId xmlns:a16="http://schemas.microsoft.com/office/drawing/2014/main" id="{B24665ED-2AF9-30DC-796D-B8597533460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56448" y="241031"/>
              <a:ext cx="2037126" cy="988006"/>
            </a:xfrm>
            <a:prstGeom prst="rect">
              <a:avLst/>
            </a:prstGeom>
          </p:spPr>
        </p:pic>
        <p:sp>
          <p:nvSpPr>
            <p:cNvPr id="4" name="TextBox 3">
              <a:extLst>
                <a:ext uri="{FF2B5EF4-FFF2-40B4-BE49-F238E27FC236}">
                  <a16:creationId xmlns:a16="http://schemas.microsoft.com/office/drawing/2014/main" id="{86B09DD1-270B-C592-2603-A0A90C18EB2C}"/>
                </a:ext>
              </a:extLst>
            </p:cNvPr>
            <p:cNvSpPr txBox="1"/>
            <p:nvPr/>
          </p:nvSpPr>
          <p:spPr>
            <a:xfrm>
              <a:off x="417870" y="442646"/>
              <a:ext cx="1519084" cy="58477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rPr>
                <a:t>Step 1.</a:t>
              </a:r>
            </a:p>
          </p:txBody>
        </p:sp>
      </p:grpSp>
      <p:sp>
        <p:nvSpPr>
          <p:cNvPr id="5" name="TextBox 4">
            <a:extLst>
              <a:ext uri="{FF2B5EF4-FFF2-40B4-BE49-F238E27FC236}">
                <a16:creationId xmlns:a16="http://schemas.microsoft.com/office/drawing/2014/main" id="{ACF41C6D-4CA7-1285-1657-26406C4A61D2}"/>
              </a:ext>
            </a:extLst>
          </p:cNvPr>
          <p:cNvSpPr txBox="1"/>
          <p:nvPr/>
        </p:nvSpPr>
        <p:spPr>
          <a:xfrm>
            <a:off x="417870" y="1194859"/>
            <a:ext cx="10486104" cy="58477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rPr>
              <a:t>Step 2.  Teach 24/7 Biblical Worldview from your Pulpit</a:t>
            </a:r>
          </a:p>
        </p:txBody>
      </p:sp>
      <p:pic>
        <p:nvPicPr>
          <p:cNvPr id="8" name="Picture 7">
            <a:extLst>
              <a:ext uri="{FF2B5EF4-FFF2-40B4-BE49-F238E27FC236}">
                <a16:creationId xmlns:a16="http://schemas.microsoft.com/office/drawing/2014/main" id="{9BFAEDDA-69B6-B7E8-FA3B-21A53E05873F}"/>
              </a:ext>
            </a:extLst>
          </p:cNvPr>
          <p:cNvPicPr>
            <a:picLocks noChangeAspect="1"/>
          </p:cNvPicPr>
          <p:nvPr/>
        </p:nvPicPr>
        <p:blipFill>
          <a:blip r:embed="rId3"/>
          <a:stretch>
            <a:fillRect/>
          </a:stretch>
        </p:blipFill>
        <p:spPr>
          <a:xfrm>
            <a:off x="5897646" y="2601105"/>
            <a:ext cx="2929362" cy="1519347"/>
          </a:xfrm>
          <a:prstGeom prst="rect">
            <a:avLst/>
          </a:prstGeom>
        </p:spPr>
      </p:pic>
      <p:pic>
        <p:nvPicPr>
          <p:cNvPr id="9" name="Picture 8">
            <a:extLst>
              <a:ext uri="{FF2B5EF4-FFF2-40B4-BE49-F238E27FC236}">
                <a16:creationId xmlns:a16="http://schemas.microsoft.com/office/drawing/2014/main" id="{1486C403-E1DD-43E4-C1CC-3953F08A781B}"/>
              </a:ext>
            </a:extLst>
          </p:cNvPr>
          <p:cNvPicPr>
            <a:picLocks noChangeAspect="1"/>
          </p:cNvPicPr>
          <p:nvPr/>
        </p:nvPicPr>
        <p:blipFill>
          <a:blip r:embed="rId4"/>
          <a:stretch>
            <a:fillRect/>
          </a:stretch>
        </p:blipFill>
        <p:spPr>
          <a:xfrm>
            <a:off x="1856448" y="1770400"/>
            <a:ext cx="1519085" cy="688034"/>
          </a:xfrm>
          <a:prstGeom prst="rect">
            <a:avLst/>
          </a:prstGeom>
        </p:spPr>
      </p:pic>
      <p:sp>
        <p:nvSpPr>
          <p:cNvPr id="10" name="TextBox 9">
            <a:extLst>
              <a:ext uri="{FF2B5EF4-FFF2-40B4-BE49-F238E27FC236}">
                <a16:creationId xmlns:a16="http://schemas.microsoft.com/office/drawing/2014/main" id="{09CE69ED-CA97-9F65-932E-4FA7DAFDEFAB}"/>
              </a:ext>
            </a:extLst>
          </p:cNvPr>
          <p:cNvSpPr txBox="1"/>
          <p:nvPr/>
        </p:nvSpPr>
        <p:spPr>
          <a:xfrm>
            <a:off x="433767" y="1815055"/>
            <a:ext cx="1519084" cy="58477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rPr>
              <a:t>Step 3.</a:t>
            </a:r>
          </a:p>
        </p:txBody>
      </p:sp>
    </p:spTree>
    <p:extLst>
      <p:ext uri="{BB962C8B-B14F-4D97-AF65-F5344CB8AC3E}">
        <p14:creationId xmlns:p14="http://schemas.microsoft.com/office/powerpoint/2010/main" val="4392835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F10B8C7-B317-0DE2-1222-77BCD7824A68}"/>
              </a:ext>
            </a:extLst>
          </p:cNvPr>
          <p:cNvPicPr>
            <a:picLocks noChangeAspect="1"/>
          </p:cNvPicPr>
          <p:nvPr/>
        </p:nvPicPr>
        <p:blipFill>
          <a:blip r:embed="rId2"/>
          <a:stretch>
            <a:fillRect/>
          </a:stretch>
        </p:blipFill>
        <p:spPr>
          <a:xfrm>
            <a:off x="6098079" y="25296"/>
            <a:ext cx="5850346" cy="4550391"/>
          </a:xfrm>
          <a:prstGeom prst="rect">
            <a:avLst/>
          </a:prstGeom>
        </p:spPr>
      </p:pic>
      <p:pic>
        <p:nvPicPr>
          <p:cNvPr id="3" name="Picture 2">
            <a:extLst>
              <a:ext uri="{FF2B5EF4-FFF2-40B4-BE49-F238E27FC236}">
                <a16:creationId xmlns:a16="http://schemas.microsoft.com/office/drawing/2014/main" id="{784D2D11-8EEF-7AE9-3F10-0E68BFB30D50}"/>
              </a:ext>
            </a:extLst>
          </p:cNvPr>
          <p:cNvPicPr>
            <a:picLocks noChangeAspect="1"/>
          </p:cNvPicPr>
          <p:nvPr/>
        </p:nvPicPr>
        <p:blipFill>
          <a:blip r:embed="rId3"/>
          <a:stretch>
            <a:fillRect/>
          </a:stretch>
        </p:blipFill>
        <p:spPr>
          <a:xfrm>
            <a:off x="7908581" y="2452114"/>
            <a:ext cx="2310578" cy="1203426"/>
          </a:xfrm>
          <a:prstGeom prst="rect">
            <a:avLst/>
          </a:prstGeom>
        </p:spPr>
      </p:pic>
      <p:pic>
        <p:nvPicPr>
          <p:cNvPr id="7" name="Picture 6">
            <a:extLst>
              <a:ext uri="{FF2B5EF4-FFF2-40B4-BE49-F238E27FC236}">
                <a16:creationId xmlns:a16="http://schemas.microsoft.com/office/drawing/2014/main" id="{E5B41190-63CA-3F72-BC4B-FC6173881E62}"/>
              </a:ext>
            </a:extLst>
          </p:cNvPr>
          <p:cNvPicPr>
            <a:picLocks noChangeAspect="1"/>
          </p:cNvPicPr>
          <p:nvPr/>
        </p:nvPicPr>
        <p:blipFill>
          <a:blip r:embed="rId4"/>
          <a:stretch>
            <a:fillRect/>
          </a:stretch>
        </p:blipFill>
        <p:spPr>
          <a:xfrm>
            <a:off x="562708" y="405528"/>
            <a:ext cx="3476729" cy="3476729"/>
          </a:xfrm>
          <a:prstGeom prst="rect">
            <a:avLst/>
          </a:prstGeom>
        </p:spPr>
      </p:pic>
      <p:pic>
        <p:nvPicPr>
          <p:cNvPr id="11" name="Picture 10" descr="A picture containing text, clipart&#10;&#10;Description automatically generated">
            <a:extLst>
              <a:ext uri="{FF2B5EF4-FFF2-40B4-BE49-F238E27FC236}">
                <a16:creationId xmlns:a16="http://schemas.microsoft.com/office/drawing/2014/main" id="{DCC21A51-2042-494D-390D-9D7D40AC6FA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375584" y="2595754"/>
            <a:ext cx="1836967" cy="716547"/>
          </a:xfrm>
          <a:prstGeom prst="rect">
            <a:avLst/>
          </a:prstGeom>
        </p:spPr>
      </p:pic>
      <p:sp>
        <p:nvSpPr>
          <p:cNvPr id="12" name="Arrow: Striped Right 11">
            <a:extLst>
              <a:ext uri="{FF2B5EF4-FFF2-40B4-BE49-F238E27FC236}">
                <a16:creationId xmlns:a16="http://schemas.microsoft.com/office/drawing/2014/main" id="{324E26F8-D9DE-BACB-A1BE-AB1D6F452185}"/>
              </a:ext>
            </a:extLst>
          </p:cNvPr>
          <p:cNvSpPr/>
          <p:nvPr/>
        </p:nvSpPr>
        <p:spPr>
          <a:xfrm>
            <a:off x="4270549" y="1366576"/>
            <a:ext cx="1937104" cy="2280976"/>
          </a:xfrm>
          <a:prstGeom prst="striped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31" name="Straight Arrow Connector 30">
            <a:extLst>
              <a:ext uri="{FF2B5EF4-FFF2-40B4-BE49-F238E27FC236}">
                <a16:creationId xmlns:a16="http://schemas.microsoft.com/office/drawing/2014/main" id="{4ACA0279-0D5A-160A-5A70-C64EC471C133}"/>
              </a:ext>
            </a:extLst>
          </p:cNvPr>
          <p:cNvCxnSpPr>
            <a:cxnSpLocks/>
          </p:cNvCxnSpPr>
          <p:nvPr/>
        </p:nvCxnSpPr>
        <p:spPr>
          <a:xfrm flipH="1">
            <a:off x="4951769" y="3647552"/>
            <a:ext cx="1720336" cy="736237"/>
          </a:xfrm>
          <a:prstGeom prst="straightConnector1">
            <a:avLst/>
          </a:prstGeom>
          <a:ln w="25400">
            <a:solidFill>
              <a:srgbClr val="FF0000"/>
            </a:solidFill>
            <a:tailEnd type="stealth"/>
          </a:ln>
        </p:spPr>
        <p:style>
          <a:lnRef idx="3">
            <a:schemeClr val="accent2"/>
          </a:lnRef>
          <a:fillRef idx="0">
            <a:schemeClr val="accent2"/>
          </a:fillRef>
          <a:effectRef idx="2">
            <a:schemeClr val="accent2"/>
          </a:effectRef>
          <a:fontRef idx="minor">
            <a:schemeClr val="tx1"/>
          </a:fontRef>
        </p:style>
      </p:cxnSp>
      <p:cxnSp>
        <p:nvCxnSpPr>
          <p:cNvPr id="35" name="Straight Arrow Connector 34">
            <a:extLst>
              <a:ext uri="{FF2B5EF4-FFF2-40B4-BE49-F238E27FC236}">
                <a16:creationId xmlns:a16="http://schemas.microsoft.com/office/drawing/2014/main" id="{D061E40D-175A-5C4F-2883-B2A306F68B9A}"/>
              </a:ext>
            </a:extLst>
          </p:cNvPr>
          <p:cNvCxnSpPr>
            <a:cxnSpLocks/>
          </p:cNvCxnSpPr>
          <p:nvPr/>
        </p:nvCxnSpPr>
        <p:spPr>
          <a:xfrm flipH="1">
            <a:off x="5436158" y="3799952"/>
            <a:ext cx="1388347" cy="1540453"/>
          </a:xfrm>
          <a:prstGeom prst="straightConnector1">
            <a:avLst/>
          </a:prstGeom>
          <a:ln w="25400">
            <a:solidFill>
              <a:srgbClr val="FF0000"/>
            </a:solidFill>
            <a:tailEnd type="stealth"/>
          </a:ln>
        </p:spPr>
        <p:style>
          <a:lnRef idx="3">
            <a:schemeClr val="accent2"/>
          </a:lnRef>
          <a:fillRef idx="0">
            <a:schemeClr val="accent2"/>
          </a:fillRef>
          <a:effectRef idx="2">
            <a:schemeClr val="accent2"/>
          </a:effectRef>
          <a:fontRef idx="minor">
            <a:schemeClr val="tx1"/>
          </a:fontRef>
        </p:style>
      </p:cxnSp>
      <p:cxnSp>
        <p:nvCxnSpPr>
          <p:cNvPr id="37" name="Straight Arrow Connector 36">
            <a:extLst>
              <a:ext uri="{FF2B5EF4-FFF2-40B4-BE49-F238E27FC236}">
                <a16:creationId xmlns:a16="http://schemas.microsoft.com/office/drawing/2014/main" id="{AB00956D-B5C2-8A9A-1060-AB095D37E8DE}"/>
              </a:ext>
            </a:extLst>
          </p:cNvPr>
          <p:cNvCxnSpPr>
            <a:cxnSpLocks/>
          </p:cNvCxnSpPr>
          <p:nvPr/>
        </p:nvCxnSpPr>
        <p:spPr>
          <a:xfrm flipH="1">
            <a:off x="7494673" y="3880223"/>
            <a:ext cx="19093" cy="503566"/>
          </a:xfrm>
          <a:prstGeom prst="straightConnector1">
            <a:avLst/>
          </a:prstGeom>
          <a:ln w="25400">
            <a:solidFill>
              <a:srgbClr val="FF0000"/>
            </a:solidFill>
            <a:tailEnd type="stealth"/>
          </a:ln>
        </p:spPr>
        <p:style>
          <a:lnRef idx="3">
            <a:schemeClr val="accent2"/>
          </a:lnRef>
          <a:fillRef idx="0">
            <a:schemeClr val="accent2"/>
          </a:fillRef>
          <a:effectRef idx="2">
            <a:schemeClr val="accent2"/>
          </a:effectRef>
          <a:fontRef idx="minor">
            <a:schemeClr val="tx1"/>
          </a:fontRef>
        </p:style>
      </p:cxnSp>
      <p:cxnSp>
        <p:nvCxnSpPr>
          <p:cNvPr id="40" name="Straight Arrow Connector 39">
            <a:extLst>
              <a:ext uri="{FF2B5EF4-FFF2-40B4-BE49-F238E27FC236}">
                <a16:creationId xmlns:a16="http://schemas.microsoft.com/office/drawing/2014/main" id="{E39BA18E-7867-CFF4-F198-4B30EACA9603}"/>
              </a:ext>
            </a:extLst>
          </p:cNvPr>
          <p:cNvCxnSpPr>
            <a:cxnSpLocks/>
          </p:cNvCxnSpPr>
          <p:nvPr/>
        </p:nvCxnSpPr>
        <p:spPr>
          <a:xfrm>
            <a:off x="8563278" y="3962428"/>
            <a:ext cx="60433" cy="954277"/>
          </a:xfrm>
          <a:prstGeom prst="straightConnector1">
            <a:avLst/>
          </a:prstGeom>
          <a:ln w="25400">
            <a:solidFill>
              <a:srgbClr val="FF0000"/>
            </a:solidFill>
            <a:tailEnd type="stealth"/>
          </a:ln>
        </p:spPr>
        <p:style>
          <a:lnRef idx="3">
            <a:schemeClr val="accent2"/>
          </a:lnRef>
          <a:fillRef idx="0">
            <a:schemeClr val="accent2"/>
          </a:fillRef>
          <a:effectRef idx="2">
            <a:schemeClr val="accent2"/>
          </a:effectRef>
          <a:fontRef idx="minor">
            <a:schemeClr val="tx1"/>
          </a:fontRef>
        </p:style>
      </p:cxnSp>
      <p:cxnSp>
        <p:nvCxnSpPr>
          <p:cNvPr id="42" name="Straight Arrow Connector 41">
            <a:extLst>
              <a:ext uri="{FF2B5EF4-FFF2-40B4-BE49-F238E27FC236}">
                <a16:creationId xmlns:a16="http://schemas.microsoft.com/office/drawing/2014/main" id="{32CE56EA-20AA-E3E9-1CAF-1CBAE026EA6E}"/>
              </a:ext>
            </a:extLst>
          </p:cNvPr>
          <p:cNvCxnSpPr>
            <a:cxnSpLocks/>
          </p:cNvCxnSpPr>
          <p:nvPr/>
        </p:nvCxnSpPr>
        <p:spPr>
          <a:xfrm>
            <a:off x="10057674" y="3799952"/>
            <a:ext cx="160034" cy="332054"/>
          </a:xfrm>
          <a:prstGeom prst="straightConnector1">
            <a:avLst/>
          </a:prstGeom>
          <a:ln w="25400">
            <a:solidFill>
              <a:srgbClr val="FF0000"/>
            </a:solidFill>
            <a:tailEnd type="stealth"/>
          </a:ln>
        </p:spPr>
        <p:style>
          <a:lnRef idx="3">
            <a:schemeClr val="accent2"/>
          </a:lnRef>
          <a:fillRef idx="0">
            <a:schemeClr val="accent2"/>
          </a:fillRef>
          <a:effectRef idx="2">
            <a:schemeClr val="accent2"/>
          </a:effectRef>
          <a:fontRef idx="minor">
            <a:schemeClr val="tx1"/>
          </a:fontRef>
        </p:style>
      </p:cxnSp>
      <p:grpSp>
        <p:nvGrpSpPr>
          <p:cNvPr id="21" name="Group 20">
            <a:extLst>
              <a:ext uri="{FF2B5EF4-FFF2-40B4-BE49-F238E27FC236}">
                <a16:creationId xmlns:a16="http://schemas.microsoft.com/office/drawing/2014/main" id="{F3B0B755-8A57-8785-6135-1A87423872B8}"/>
              </a:ext>
            </a:extLst>
          </p:cNvPr>
          <p:cNvGrpSpPr/>
          <p:nvPr/>
        </p:nvGrpSpPr>
        <p:grpSpPr>
          <a:xfrm>
            <a:off x="224629" y="4132315"/>
            <a:ext cx="11559392" cy="2559907"/>
            <a:chOff x="224629" y="4132315"/>
            <a:chExt cx="11559392" cy="2559907"/>
          </a:xfrm>
        </p:grpSpPr>
        <p:pic>
          <p:nvPicPr>
            <p:cNvPr id="16" name="Picture 15" descr="A black and red text&#10;&#10;Description automatically generated">
              <a:extLst>
                <a:ext uri="{FF2B5EF4-FFF2-40B4-BE49-F238E27FC236}">
                  <a16:creationId xmlns:a16="http://schemas.microsoft.com/office/drawing/2014/main" id="{948EA85C-9D3C-B809-B8B8-48121BB827A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136002" y="4132315"/>
              <a:ext cx="2614806" cy="873122"/>
            </a:xfrm>
            <a:prstGeom prst="rect">
              <a:avLst/>
            </a:prstGeom>
          </p:spPr>
        </p:pic>
        <p:pic>
          <p:nvPicPr>
            <p:cNvPr id="26" name="Picture 4" descr="ACT for America | Southern Poverty Law Center">
              <a:extLst>
                <a:ext uri="{FF2B5EF4-FFF2-40B4-BE49-F238E27FC236}">
                  <a16:creationId xmlns:a16="http://schemas.microsoft.com/office/drawing/2014/main" id="{64264240-E7C3-67D8-AE57-E54C513A0DE2}"/>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27956" t="12473" r="28791" b="12258"/>
            <a:stretch/>
          </p:blipFill>
          <p:spPr bwMode="auto">
            <a:xfrm>
              <a:off x="7933318" y="5115619"/>
              <a:ext cx="1610671" cy="1576603"/>
            </a:xfrm>
            <a:prstGeom prst="rect">
              <a:avLst/>
            </a:prstGeom>
            <a:noFill/>
            <a:extLst>
              <a:ext uri="{909E8E84-426E-40DD-AFC4-6F175D3DCCD1}">
                <a14:hiddenFill xmlns:a14="http://schemas.microsoft.com/office/drawing/2010/main">
                  <a:solidFill>
                    <a:srgbClr val="FFFFFF"/>
                  </a:solidFill>
                </a14:hiddenFill>
              </a:ext>
            </a:extLst>
          </p:spPr>
        </p:pic>
        <p:pic>
          <p:nvPicPr>
            <p:cNvPr id="27" name="Picture 26">
              <a:extLst>
                <a:ext uri="{FF2B5EF4-FFF2-40B4-BE49-F238E27FC236}">
                  <a16:creationId xmlns:a16="http://schemas.microsoft.com/office/drawing/2014/main" id="{278218D3-7BA6-FD26-A08D-EB7C660A311C}"/>
                </a:ext>
              </a:extLst>
            </p:cNvPr>
            <p:cNvPicPr>
              <a:picLocks noChangeAspect="1"/>
            </p:cNvPicPr>
            <p:nvPr/>
          </p:nvPicPr>
          <p:blipFill>
            <a:blip r:embed="rId8"/>
            <a:stretch>
              <a:fillRect/>
            </a:stretch>
          </p:blipFill>
          <p:spPr>
            <a:xfrm>
              <a:off x="9756716" y="4734309"/>
              <a:ext cx="2027305" cy="1263687"/>
            </a:xfrm>
            <a:prstGeom prst="rect">
              <a:avLst/>
            </a:prstGeom>
          </p:spPr>
        </p:pic>
        <p:pic>
          <p:nvPicPr>
            <p:cNvPr id="28" name="Picture 6" descr="Image">
              <a:extLst>
                <a:ext uri="{FF2B5EF4-FFF2-40B4-BE49-F238E27FC236}">
                  <a16:creationId xmlns:a16="http://schemas.microsoft.com/office/drawing/2014/main" id="{F3DAC6AF-895E-FBEA-D5AB-31D51A3E2488}"/>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l="24980" t="7979" r="24758" b="22963"/>
            <a:stretch/>
          </p:blipFill>
          <p:spPr bwMode="auto">
            <a:xfrm>
              <a:off x="9756716" y="5875634"/>
              <a:ext cx="1770817" cy="81100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BD2710A1-D510-9D16-FF91-D81F073001E7}"/>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224629" y="4796516"/>
              <a:ext cx="1965916" cy="1655956"/>
            </a:xfrm>
            <a:prstGeom prst="rect">
              <a:avLst/>
            </a:prstGeom>
          </p:spPr>
        </p:pic>
        <p:pic>
          <p:nvPicPr>
            <p:cNvPr id="5" name="Picture 4">
              <a:extLst>
                <a:ext uri="{FF2B5EF4-FFF2-40B4-BE49-F238E27FC236}">
                  <a16:creationId xmlns:a16="http://schemas.microsoft.com/office/drawing/2014/main" id="{F1C15A72-2289-9E2A-DA41-54013D2EFB65}"/>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1672394" y="4249944"/>
              <a:ext cx="3905319" cy="1055148"/>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a:extLst>
                <a:ext uri="{FF2B5EF4-FFF2-40B4-BE49-F238E27FC236}">
                  <a16:creationId xmlns:a16="http://schemas.microsoft.com/office/drawing/2014/main" id="{38F40C9E-4D31-D879-B8E8-ABF62E8AA61E}"/>
                </a:ext>
              </a:extLst>
            </p:cNvPr>
            <p:cNvPicPr>
              <a:picLocks noChangeAspect="1" noChangeArrowheads="1"/>
            </p:cNvPicPr>
            <p:nvPr/>
          </p:nvPicPr>
          <p:blipFill>
            <a:blip r:embed="rId12">
              <a:extLst>
                <a:ext uri="{28A0092B-C50C-407E-A947-70E740481C1C}">
                  <a14:useLocalDpi xmlns:a14="http://schemas.microsoft.com/office/drawing/2010/main" val="0"/>
                </a:ext>
              </a:extLst>
            </a:blip>
            <a:stretch>
              <a:fillRect/>
            </a:stretch>
          </p:blipFill>
          <p:spPr bwMode="auto">
            <a:xfrm>
              <a:off x="2211998" y="5539797"/>
              <a:ext cx="2779472" cy="1134478"/>
            </a:xfrm>
            <a:prstGeom prst="rect">
              <a:avLst/>
            </a:prstGeom>
            <a:noFill/>
            <a:extLst>
              <a:ext uri="{909E8E84-426E-40DD-AFC4-6F175D3DCCD1}">
                <a14:hiddenFill xmlns:a14="http://schemas.microsoft.com/office/drawing/2010/main">
                  <a:solidFill>
                    <a:srgbClr val="FFFFFF"/>
                  </a:solidFill>
                </a14:hiddenFill>
              </a:ext>
            </a:extLst>
          </p:spPr>
        </p:pic>
        <p:pic>
          <p:nvPicPr>
            <p:cNvPr id="19" name="Picture 18" descr="A logo with a red and blue design&#10;&#10;Description automatically generated">
              <a:extLst>
                <a:ext uri="{FF2B5EF4-FFF2-40B4-BE49-F238E27FC236}">
                  <a16:creationId xmlns:a16="http://schemas.microsoft.com/office/drawing/2014/main" id="{A02B8875-5FD6-0793-CF71-7FF3EA226380}"/>
                </a:ext>
              </a:extLst>
            </p:cNvPr>
            <p:cNvPicPr>
              <a:picLocks noChangeAspect="1"/>
            </p:cNvPicPr>
            <p:nvPr/>
          </p:nvPicPr>
          <p:blipFill rotWithShape="1">
            <a:blip r:embed="rId13">
              <a:extLst>
                <a:ext uri="{28A0092B-C50C-407E-A947-70E740481C1C}">
                  <a14:useLocalDpi xmlns:a14="http://schemas.microsoft.com/office/drawing/2010/main" val="0"/>
                </a:ext>
              </a:extLst>
            </a:blip>
            <a:srcRect l="15077" t="23142" r="13095" b="22645"/>
            <a:stretch/>
          </p:blipFill>
          <p:spPr>
            <a:xfrm>
              <a:off x="5416435" y="5524795"/>
              <a:ext cx="1539356" cy="1161839"/>
            </a:xfrm>
            <a:prstGeom prst="rect">
              <a:avLst/>
            </a:prstGeom>
          </p:spPr>
        </p:pic>
        <p:pic>
          <p:nvPicPr>
            <p:cNvPr id="20" name="Picture 2" descr="Alex Newman — Public School Exit">
              <a:extLst>
                <a:ext uri="{FF2B5EF4-FFF2-40B4-BE49-F238E27FC236}">
                  <a16:creationId xmlns:a16="http://schemas.microsoft.com/office/drawing/2014/main" id="{D5962EAC-A05D-1590-F315-66BA9F5943D3}"/>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6107634" y="4339884"/>
              <a:ext cx="2295833" cy="1377500"/>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6750993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group of men in military uniforms&#10;&#10;Description automatically generated">
            <a:extLst>
              <a:ext uri="{FF2B5EF4-FFF2-40B4-BE49-F238E27FC236}">
                <a16:creationId xmlns:a16="http://schemas.microsoft.com/office/drawing/2014/main" id="{845EC88B-4B44-E39E-4487-DD6BC28DE92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 y="0"/>
            <a:ext cx="10972800" cy="6858000"/>
          </a:xfrm>
          <a:prstGeom prst="rect">
            <a:avLst/>
          </a:prstGeom>
        </p:spPr>
      </p:pic>
      <p:sp>
        <p:nvSpPr>
          <p:cNvPr id="6" name="TextBox 5">
            <a:extLst>
              <a:ext uri="{FF2B5EF4-FFF2-40B4-BE49-F238E27FC236}">
                <a16:creationId xmlns:a16="http://schemas.microsoft.com/office/drawing/2014/main" id="{C6AD9E46-11F7-480C-855A-1F8C1A5496BB}"/>
              </a:ext>
            </a:extLst>
          </p:cNvPr>
          <p:cNvSpPr txBox="1"/>
          <p:nvPr/>
        </p:nvSpPr>
        <p:spPr>
          <a:xfrm rot="20800689">
            <a:off x="1067960" y="2257393"/>
            <a:ext cx="10186987" cy="4031873"/>
          </a:xfrm>
          <a:prstGeom prst="rect">
            <a:avLst/>
          </a:prstGeom>
          <a:noFill/>
        </p:spPr>
        <p:txBody>
          <a:bodyPr wrap="square" rtlCol="0">
            <a:spAutoFit/>
          </a:bodyPr>
          <a:lstStyle/>
          <a:p>
            <a:r>
              <a:rPr lang="en-US" sz="25600" dirty="0">
                <a:solidFill>
                  <a:srgbClr val="FFFF00"/>
                </a:solidFill>
                <a:effectLst>
                  <a:glow rad="127000">
                    <a:schemeClr val="tx1"/>
                  </a:glow>
                </a:effectLst>
                <a:latin typeface="Brush Script MT" panose="03060802040406070304" pitchFamily="66" charset="0"/>
              </a:rPr>
              <a:t>Sign Up</a:t>
            </a:r>
          </a:p>
        </p:txBody>
      </p:sp>
    </p:spTree>
    <p:extLst>
      <p:ext uri="{BB962C8B-B14F-4D97-AF65-F5344CB8AC3E}">
        <p14:creationId xmlns:p14="http://schemas.microsoft.com/office/powerpoint/2010/main" val="2943934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after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wipe(left)">
                                      <p:cBhvr>
                                        <p:cTn id="7" dur="10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EA5E1E2-7C81-44E5-A729-F690BB5D991C}"/>
              </a:ext>
            </a:extLst>
          </p:cNvPr>
          <p:cNvSpPr>
            <a:spLocks noGrp="1"/>
          </p:cNvSpPr>
          <p:nvPr>
            <p:ph type="title"/>
          </p:nvPr>
        </p:nvSpPr>
        <p:spPr>
          <a:xfrm>
            <a:off x="804672" y="640080"/>
            <a:ext cx="3282696" cy="5257800"/>
          </a:xfrm>
        </p:spPr>
        <p:txBody>
          <a:bodyPr>
            <a:normAutofit/>
          </a:bodyPr>
          <a:lstStyle/>
          <a:p>
            <a:r>
              <a:rPr lang="en-US" sz="6600" b="1" dirty="0">
                <a:solidFill>
                  <a:schemeClr val="bg1"/>
                </a:solidFill>
              </a:rPr>
              <a:t>Check your Spam Filter</a:t>
            </a:r>
          </a:p>
        </p:txBody>
      </p:sp>
      <p:sp>
        <p:nvSpPr>
          <p:cNvPr id="3" name="Content Placeholder 2">
            <a:extLst>
              <a:ext uri="{FF2B5EF4-FFF2-40B4-BE49-F238E27FC236}">
                <a16:creationId xmlns:a16="http://schemas.microsoft.com/office/drawing/2014/main" id="{CD617F29-83BF-41BC-9A2B-AC4E3EEC152D}"/>
              </a:ext>
            </a:extLst>
          </p:cNvPr>
          <p:cNvSpPr>
            <a:spLocks noGrp="1"/>
          </p:cNvSpPr>
          <p:nvPr>
            <p:ph idx="1"/>
          </p:nvPr>
        </p:nvSpPr>
        <p:spPr>
          <a:xfrm>
            <a:off x="5358384" y="640081"/>
            <a:ext cx="6024654" cy="5257800"/>
          </a:xfrm>
        </p:spPr>
        <p:txBody>
          <a:bodyPr anchor="ctr">
            <a:normAutofit/>
          </a:bodyPr>
          <a:lstStyle/>
          <a:p>
            <a:endParaRPr lang="en-US" sz="2200"/>
          </a:p>
          <a:p>
            <a:r>
              <a:rPr lang="en-US" sz="2200"/>
              <a:t>Please ensure that we have valid email address that is checked regularly. You will be receiving weekly updates and sometimes time sensitive calls to action.</a:t>
            </a:r>
          </a:p>
          <a:p>
            <a:r>
              <a:rPr lang="en-US" sz="2200"/>
              <a:t>If you have a “gate keeper” (some one who screens communications), please inform them to give priority to communications coming from the Liberty Pastors Network.</a:t>
            </a:r>
          </a:p>
          <a:p>
            <a:r>
              <a:rPr lang="en-US" sz="2200"/>
              <a:t>Provide us with a personal cell number. We promise not to share it without your permission.</a:t>
            </a:r>
          </a:p>
          <a:p>
            <a:r>
              <a:rPr lang="en-US" sz="2200"/>
              <a:t>If you are not receiving communications from us, please be sure to check your spam or junk folders and if you find it there click on “not spam or not junk or move to inbox, etc.”</a:t>
            </a:r>
          </a:p>
          <a:p>
            <a:endParaRPr lang="en-US" sz="2200"/>
          </a:p>
        </p:txBody>
      </p:sp>
    </p:spTree>
    <p:extLst>
      <p:ext uri="{BB962C8B-B14F-4D97-AF65-F5344CB8AC3E}">
        <p14:creationId xmlns:p14="http://schemas.microsoft.com/office/powerpoint/2010/main" val="2215263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9D2C70B-C23D-48C1-9582-1B99621051D0}"/>
              </a:ext>
            </a:extLst>
          </p:cNvPr>
          <p:cNvPicPr>
            <a:picLocks noChangeAspect="1"/>
          </p:cNvPicPr>
          <p:nvPr/>
        </p:nvPicPr>
        <p:blipFill rotWithShape="1">
          <a:blip r:embed="rId2">
            <a:extLst>
              <a:ext uri="{28A0092B-C50C-407E-A947-70E740481C1C}">
                <a14:useLocalDpi xmlns:a14="http://schemas.microsoft.com/office/drawing/2010/main" val="0"/>
              </a:ext>
            </a:extLst>
          </a:blip>
          <a:srcRect t="5923" b="5923"/>
          <a:stretch/>
        </p:blipFill>
        <p:spPr>
          <a:xfrm>
            <a:off x="-1053242" y="-126610"/>
            <a:ext cx="14326968" cy="7104185"/>
          </a:xfrm>
          <a:prstGeom prst="rect">
            <a:avLst/>
          </a:prstGeom>
        </p:spPr>
      </p:pic>
    </p:spTree>
    <p:extLst>
      <p:ext uri="{BB962C8B-B14F-4D97-AF65-F5344CB8AC3E}">
        <p14:creationId xmlns:p14="http://schemas.microsoft.com/office/powerpoint/2010/main" val="41749718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ADDB87F-7246-46BC-AC41-D3439C63D882}"/>
              </a:ext>
            </a:extLst>
          </p:cNvPr>
          <p:cNvPicPr>
            <a:picLocks noChangeAspect="1"/>
          </p:cNvPicPr>
          <p:nvPr/>
        </p:nvPicPr>
        <p:blipFill rotWithShape="1">
          <a:blip r:embed="rId2">
            <a:extLst>
              <a:ext uri="{28A0092B-C50C-407E-A947-70E740481C1C}">
                <a14:useLocalDpi xmlns:a14="http://schemas.microsoft.com/office/drawing/2010/main" val="0"/>
              </a:ext>
            </a:extLst>
          </a:blip>
          <a:srcRect t="8331" r="4275" b="8961"/>
          <a:stretch/>
        </p:blipFill>
        <p:spPr>
          <a:xfrm>
            <a:off x="-90555" y="481780"/>
            <a:ext cx="12282555" cy="5926393"/>
          </a:xfrm>
          <a:prstGeom prst="rect">
            <a:avLst/>
          </a:prstGeom>
        </p:spPr>
      </p:pic>
    </p:spTree>
    <p:extLst>
      <p:ext uri="{BB962C8B-B14F-4D97-AF65-F5344CB8AC3E}">
        <p14:creationId xmlns:p14="http://schemas.microsoft.com/office/powerpoint/2010/main" val="31588357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273A0BF-7EE0-9A40-56A7-F207450FC59F}"/>
              </a:ext>
            </a:extLst>
          </p:cNvPr>
          <p:cNvPicPr>
            <a:picLocks noChangeAspect="1"/>
          </p:cNvPicPr>
          <p:nvPr/>
        </p:nvPicPr>
        <p:blipFill>
          <a:blip r:embed="rId2"/>
          <a:stretch>
            <a:fillRect/>
          </a:stretch>
        </p:blipFill>
        <p:spPr>
          <a:xfrm>
            <a:off x="0" y="320635"/>
            <a:ext cx="12192000" cy="6375753"/>
          </a:xfrm>
          <a:prstGeom prst="rect">
            <a:avLst/>
          </a:prstGeom>
        </p:spPr>
      </p:pic>
      <p:sp>
        <p:nvSpPr>
          <p:cNvPr id="5" name="TextBox 4">
            <a:extLst>
              <a:ext uri="{FF2B5EF4-FFF2-40B4-BE49-F238E27FC236}">
                <a16:creationId xmlns:a16="http://schemas.microsoft.com/office/drawing/2014/main" id="{4668CDE7-1F1E-29F6-E0D5-6B7A744743F7}"/>
              </a:ext>
            </a:extLst>
          </p:cNvPr>
          <p:cNvSpPr txBox="1"/>
          <p:nvPr/>
        </p:nvSpPr>
        <p:spPr>
          <a:xfrm>
            <a:off x="280587" y="1179318"/>
            <a:ext cx="11630826" cy="769441"/>
          </a:xfrm>
          <a:prstGeom prst="rect">
            <a:avLst/>
          </a:prstGeom>
          <a:noFill/>
        </p:spPr>
        <p:txBody>
          <a:bodyPr wrap="square" rtlCol="0">
            <a:spAutoFit/>
          </a:bodyPr>
          <a:lstStyle/>
          <a:p>
            <a:pPr algn="ctr"/>
            <a:r>
              <a:rPr lang="en-US" sz="4400" dirty="0">
                <a:solidFill>
                  <a:schemeClr val="bg1"/>
                </a:solidFill>
                <a:highlight>
                  <a:srgbClr val="000000"/>
                </a:highlight>
                <a:latin typeface="Times New Roman" panose="02020603050405020304" pitchFamily="18" charset="0"/>
                <a:cs typeface="Times New Roman" panose="02020603050405020304" pitchFamily="18" charset="0"/>
              </a:rPr>
              <a:t>Download PowerPoint under Pastor Resources!</a:t>
            </a:r>
          </a:p>
        </p:txBody>
      </p:sp>
      <p:sp>
        <p:nvSpPr>
          <p:cNvPr id="6" name="TextBox 5">
            <a:extLst>
              <a:ext uri="{FF2B5EF4-FFF2-40B4-BE49-F238E27FC236}">
                <a16:creationId xmlns:a16="http://schemas.microsoft.com/office/drawing/2014/main" id="{F578F645-FC9D-8368-82F8-2010DE2C9EFB}"/>
              </a:ext>
            </a:extLst>
          </p:cNvPr>
          <p:cNvSpPr txBox="1"/>
          <p:nvPr/>
        </p:nvSpPr>
        <p:spPr>
          <a:xfrm>
            <a:off x="9332007" y="809986"/>
            <a:ext cx="1223412" cy="369332"/>
          </a:xfrm>
          <a:prstGeom prst="rect">
            <a:avLst/>
          </a:prstGeom>
          <a:noFill/>
        </p:spPr>
        <p:txBody>
          <a:bodyPr wrap="none" rtlCol="0">
            <a:spAutoFit/>
          </a:bodyPr>
          <a:lstStyle/>
          <a:p>
            <a:r>
              <a:rPr lang="en-US" dirty="0">
                <a:solidFill>
                  <a:srgbClr val="FF0000"/>
                </a:solidFill>
              </a:rPr>
              <a:t>_________</a:t>
            </a:r>
          </a:p>
        </p:txBody>
      </p:sp>
    </p:spTree>
    <p:extLst>
      <p:ext uri="{BB962C8B-B14F-4D97-AF65-F5344CB8AC3E}">
        <p14:creationId xmlns:p14="http://schemas.microsoft.com/office/powerpoint/2010/main" val="15439169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13362D-6B3D-8581-8186-BF120A71EB4E}"/>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17ADA03B-8C27-1992-C103-C24CCE21769A}"/>
              </a:ext>
            </a:extLst>
          </p:cNvPr>
          <p:cNvPicPr>
            <a:picLocks noChangeAspect="1"/>
          </p:cNvPicPr>
          <p:nvPr/>
        </p:nvPicPr>
        <p:blipFill>
          <a:blip r:embed="rId2"/>
          <a:stretch>
            <a:fillRect/>
          </a:stretch>
        </p:blipFill>
        <p:spPr>
          <a:xfrm>
            <a:off x="0" y="156173"/>
            <a:ext cx="12192000" cy="6545653"/>
          </a:xfrm>
          <a:prstGeom prst="rect">
            <a:avLst/>
          </a:prstGeom>
        </p:spPr>
      </p:pic>
    </p:spTree>
    <p:extLst>
      <p:ext uri="{BB962C8B-B14F-4D97-AF65-F5344CB8AC3E}">
        <p14:creationId xmlns:p14="http://schemas.microsoft.com/office/powerpoint/2010/main" val="13029657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4963D0F-9D8C-1BBB-D1DC-C3B887614D8C}"/>
              </a:ext>
            </a:extLst>
          </p:cNvPr>
          <p:cNvPicPr>
            <a:picLocks noChangeAspect="1"/>
          </p:cNvPicPr>
          <p:nvPr/>
        </p:nvPicPr>
        <p:blipFill rotWithShape="1">
          <a:blip r:embed="rId2">
            <a:extLst>
              <a:ext uri="{28A0092B-C50C-407E-A947-70E740481C1C}">
                <a14:useLocalDpi xmlns:a14="http://schemas.microsoft.com/office/drawing/2010/main" val="0"/>
              </a:ext>
            </a:extLst>
          </a:blip>
          <a:srcRect l="5535" t="7025" r="7583" b="6093"/>
          <a:stretch/>
        </p:blipFill>
        <p:spPr>
          <a:xfrm>
            <a:off x="0" y="0"/>
            <a:ext cx="12192000" cy="6858000"/>
          </a:xfrm>
          <a:prstGeom prst="rect">
            <a:avLst/>
          </a:prstGeom>
        </p:spPr>
      </p:pic>
    </p:spTree>
    <p:extLst>
      <p:ext uri="{BB962C8B-B14F-4D97-AF65-F5344CB8AC3E}">
        <p14:creationId xmlns:p14="http://schemas.microsoft.com/office/powerpoint/2010/main" val="11148627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D04E407-90CC-4921-BD36-6FF683060B98}"/>
              </a:ext>
            </a:extLst>
          </p:cNvPr>
          <p:cNvPicPr>
            <a:picLocks noChangeAspect="1"/>
          </p:cNvPicPr>
          <p:nvPr/>
        </p:nvPicPr>
        <p:blipFill rotWithShape="1">
          <a:blip r:embed="rId2"/>
          <a:srcRect l="25625" t="11092" r="21250" b="5534"/>
          <a:stretch/>
        </p:blipFill>
        <p:spPr>
          <a:xfrm>
            <a:off x="457200" y="1104900"/>
            <a:ext cx="5267960" cy="4648200"/>
          </a:xfrm>
          <a:prstGeom prst="rect">
            <a:avLst/>
          </a:prstGeom>
        </p:spPr>
      </p:pic>
      <p:pic>
        <p:nvPicPr>
          <p:cNvPr id="3" name="Picture 2">
            <a:extLst>
              <a:ext uri="{FF2B5EF4-FFF2-40B4-BE49-F238E27FC236}">
                <a16:creationId xmlns:a16="http://schemas.microsoft.com/office/drawing/2014/main" id="{38E31D48-90F7-4316-95B4-D686EFC76F62}"/>
              </a:ext>
            </a:extLst>
          </p:cNvPr>
          <p:cNvPicPr>
            <a:picLocks noChangeAspect="1"/>
          </p:cNvPicPr>
          <p:nvPr/>
        </p:nvPicPr>
        <p:blipFill rotWithShape="1">
          <a:blip r:embed="rId3"/>
          <a:srcRect l="26875" t="11092" r="20625" b="7757"/>
          <a:stretch/>
        </p:blipFill>
        <p:spPr>
          <a:xfrm>
            <a:off x="6096000" y="1104900"/>
            <a:ext cx="5348614" cy="4648200"/>
          </a:xfrm>
          <a:prstGeom prst="rect">
            <a:avLst/>
          </a:prstGeom>
        </p:spPr>
      </p:pic>
      <p:sp>
        <p:nvSpPr>
          <p:cNvPr id="4" name="Rectangle 3">
            <a:extLst>
              <a:ext uri="{FF2B5EF4-FFF2-40B4-BE49-F238E27FC236}">
                <a16:creationId xmlns:a16="http://schemas.microsoft.com/office/drawing/2014/main" id="{DACC276C-18D7-40FD-8789-7FE4F596CEEC}"/>
              </a:ext>
            </a:extLst>
          </p:cNvPr>
          <p:cNvSpPr/>
          <p:nvPr/>
        </p:nvSpPr>
        <p:spPr>
          <a:xfrm>
            <a:off x="842599" y="19050"/>
            <a:ext cx="10497875" cy="923330"/>
          </a:xfrm>
          <a:prstGeom prst="rect">
            <a:avLst/>
          </a:prstGeom>
          <a:noFill/>
        </p:spPr>
        <p:txBody>
          <a:bodyPr wrap="none" lIns="91440" tIns="45720" rIns="91440" bIns="45720">
            <a:spAutoFit/>
          </a:bodyPr>
          <a:lstStyle/>
          <a:p>
            <a:pPr algn="ctr"/>
            <a:r>
              <a:rPr lang="en-US" sz="5400" b="1"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rPr>
              <a:t>PDF Transcripts in English &amp; Spanish</a:t>
            </a:r>
          </a:p>
        </p:txBody>
      </p:sp>
    </p:spTree>
    <p:extLst>
      <p:ext uri="{BB962C8B-B14F-4D97-AF65-F5344CB8AC3E}">
        <p14:creationId xmlns:p14="http://schemas.microsoft.com/office/powerpoint/2010/main" val="13294075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EA5C20B-B3A1-4E38-8761-B064414F573A}"/>
              </a:ext>
            </a:extLst>
          </p:cNvPr>
          <p:cNvPicPr>
            <a:picLocks noChangeAspect="1"/>
          </p:cNvPicPr>
          <p:nvPr/>
        </p:nvPicPr>
        <p:blipFill rotWithShape="1">
          <a:blip r:embed="rId2"/>
          <a:srcRect l="23750" t="9981" r="20000" b="5534"/>
          <a:stretch/>
        </p:blipFill>
        <p:spPr>
          <a:xfrm>
            <a:off x="863884" y="1360280"/>
            <a:ext cx="4899600" cy="4137440"/>
          </a:xfrm>
          <a:prstGeom prst="rect">
            <a:avLst/>
          </a:prstGeom>
        </p:spPr>
      </p:pic>
      <p:sp>
        <p:nvSpPr>
          <p:cNvPr id="3" name="Rectangle 2">
            <a:extLst>
              <a:ext uri="{FF2B5EF4-FFF2-40B4-BE49-F238E27FC236}">
                <a16:creationId xmlns:a16="http://schemas.microsoft.com/office/drawing/2014/main" id="{0AF53500-C1A9-4815-B2D6-2F867BA2442E}"/>
              </a:ext>
            </a:extLst>
          </p:cNvPr>
          <p:cNvSpPr/>
          <p:nvPr/>
        </p:nvSpPr>
        <p:spPr>
          <a:xfrm>
            <a:off x="702408" y="228600"/>
            <a:ext cx="10787184" cy="923330"/>
          </a:xfrm>
          <a:prstGeom prst="rect">
            <a:avLst/>
          </a:prstGeom>
          <a:noFill/>
        </p:spPr>
        <p:txBody>
          <a:bodyPr wrap="none" lIns="91440" tIns="45720" rIns="91440" bIns="45720">
            <a:spAutoFit/>
          </a:bodyPr>
          <a:lstStyle/>
          <a:p>
            <a:pPr algn="ctr"/>
            <a:r>
              <a:rPr lang="en-US" sz="5400" b="1" dirty="0">
                <a:ln w="10160">
                  <a:solidFill>
                    <a:schemeClr val="accent5"/>
                  </a:solidFill>
                  <a:prstDash val="solid"/>
                </a:ln>
                <a:solidFill>
                  <a:srgbClr val="FFFFFF"/>
                </a:solidFill>
                <a:effectLst>
                  <a:outerShdw blurRad="38100" dist="22860" dir="5400000" algn="tl" rotWithShape="0">
                    <a:srgbClr val="000000">
                      <a:alpha val="30000"/>
                    </a:srgbClr>
                  </a:outerShdw>
                </a:effectLst>
              </a:rPr>
              <a:t>Study Questions in English &amp; Spanish</a:t>
            </a:r>
            <a:endParaRPr lang="en-US" sz="5400" b="1"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endParaRPr>
          </a:p>
        </p:txBody>
      </p:sp>
      <p:pic>
        <p:nvPicPr>
          <p:cNvPr id="4" name="Picture 3">
            <a:extLst>
              <a:ext uri="{FF2B5EF4-FFF2-40B4-BE49-F238E27FC236}">
                <a16:creationId xmlns:a16="http://schemas.microsoft.com/office/drawing/2014/main" id="{48FA55DB-77D9-4D6C-B04E-04D05A8E184A}"/>
              </a:ext>
            </a:extLst>
          </p:cNvPr>
          <p:cNvPicPr>
            <a:picLocks noChangeAspect="1"/>
          </p:cNvPicPr>
          <p:nvPr/>
        </p:nvPicPr>
        <p:blipFill>
          <a:blip r:embed="rId3"/>
          <a:stretch>
            <a:fillRect/>
          </a:stretch>
        </p:blipFill>
        <p:spPr>
          <a:xfrm>
            <a:off x="6059214" y="1360280"/>
            <a:ext cx="5239999" cy="4137440"/>
          </a:xfrm>
          <a:prstGeom prst="rect">
            <a:avLst/>
          </a:prstGeom>
        </p:spPr>
      </p:pic>
    </p:spTree>
    <p:extLst>
      <p:ext uri="{BB962C8B-B14F-4D97-AF65-F5344CB8AC3E}">
        <p14:creationId xmlns:p14="http://schemas.microsoft.com/office/powerpoint/2010/main" val="19323837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E0DE2FE-EEA2-6DA3-7C07-386CDFADAA55}"/>
              </a:ext>
            </a:extLst>
          </p:cNvPr>
          <p:cNvPicPr>
            <a:picLocks noChangeAspect="1"/>
          </p:cNvPicPr>
          <p:nvPr/>
        </p:nvPicPr>
        <p:blipFill>
          <a:blip r:embed="rId2"/>
          <a:stretch>
            <a:fillRect/>
          </a:stretch>
        </p:blipFill>
        <p:spPr>
          <a:xfrm>
            <a:off x="0" y="1673"/>
            <a:ext cx="12192000" cy="6854653"/>
          </a:xfrm>
          <a:prstGeom prst="rect">
            <a:avLst/>
          </a:prstGeom>
        </p:spPr>
      </p:pic>
    </p:spTree>
    <p:extLst>
      <p:ext uri="{BB962C8B-B14F-4D97-AF65-F5344CB8AC3E}">
        <p14:creationId xmlns:p14="http://schemas.microsoft.com/office/powerpoint/2010/main" val="29204287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E5093ECC-8BEB-4546-A80D-0B4887662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56401E2A-77DC-84C0-A39A-CA270C191117}"/>
              </a:ext>
            </a:extLst>
          </p:cNvPr>
          <p:cNvPicPr>
            <a:picLocks noChangeAspect="1"/>
          </p:cNvPicPr>
          <p:nvPr/>
        </p:nvPicPr>
        <p:blipFill rotWithShape="1">
          <a:blip r:embed="rId2"/>
          <a:srcRect t="1556"/>
          <a:stretch/>
        </p:blipFill>
        <p:spPr>
          <a:xfrm>
            <a:off x="58023" y="372718"/>
            <a:ext cx="12075953" cy="6112564"/>
          </a:xfrm>
          <a:prstGeom prst="rect">
            <a:avLst/>
          </a:prstGeom>
        </p:spPr>
      </p:pic>
      <p:sp>
        <p:nvSpPr>
          <p:cNvPr id="5" name="TextBox 4">
            <a:extLst>
              <a:ext uri="{FF2B5EF4-FFF2-40B4-BE49-F238E27FC236}">
                <a16:creationId xmlns:a16="http://schemas.microsoft.com/office/drawing/2014/main" id="{A5825D31-B1BE-2CC3-38CD-ECA9E2F029EE}"/>
              </a:ext>
            </a:extLst>
          </p:cNvPr>
          <p:cNvSpPr txBox="1"/>
          <p:nvPr/>
        </p:nvSpPr>
        <p:spPr>
          <a:xfrm>
            <a:off x="2720348" y="1621379"/>
            <a:ext cx="8850657" cy="707886"/>
          </a:xfrm>
          <a:prstGeom prst="rect">
            <a:avLst/>
          </a:prstGeom>
          <a:noFill/>
        </p:spPr>
        <p:txBody>
          <a:bodyPr wrap="square" rtlCol="0">
            <a:spAutoFit/>
          </a:bodyPr>
          <a:lstStyle/>
          <a:p>
            <a:r>
              <a:rPr lang="en-US" sz="4000" dirty="0">
                <a:solidFill>
                  <a:schemeClr val="bg1"/>
                </a:solidFill>
              </a:rPr>
              <a:t>Search “LibertyPastors” at Rumble.com</a:t>
            </a:r>
          </a:p>
        </p:txBody>
      </p:sp>
      <p:sp>
        <p:nvSpPr>
          <p:cNvPr id="7" name="TextBox 6">
            <a:extLst>
              <a:ext uri="{FF2B5EF4-FFF2-40B4-BE49-F238E27FC236}">
                <a16:creationId xmlns:a16="http://schemas.microsoft.com/office/drawing/2014/main" id="{DE936147-2507-0BB4-AB7F-224E835796FA}"/>
              </a:ext>
            </a:extLst>
          </p:cNvPr>
          <p:cNvSpPr txBox="1"/>
          <p:nvPr/>
        </p:nvSpPr>
        <p:spPr>
          <a:xfrm>
            <a:off x="4512179" y="1975322"/>
            <a:ext cx="2954655" cy="369332"/>
          </a:xfrm>
          <a:prstGeom prst="rect">
            <a:avLst/>
          </a:prstGeom>
          <a:noFill/>
        </p:spPr>
        <p:txBody>
          <a:bodyPr wrap="none" rtlCol="0">
            <a:spAutoFit/>
          </a:bodyPr>
          <a:lstStyle/>
          <a:p>
            <a:r>
              <a:rPr lang="en-US" dirty="0">
                <a:solidFill>
                  <a:srgbClr val="FF0000"/>
                </a:solidFill>
              </a:rPr>
              <a:t>________________________</a:t>
            </a:r>
          </a:p>
        </p:txBody>
      </p:sp>
    </p:spTree>
    <p:extLst>
      <p:ext uri="{BB962C8B-B14F-4D97-AF65-F5344CB8AC3E}">
        <p14:creationId xmlns:p14="http://schemas.microsoft.com/office/powerpoint/2010/main" val="4312369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B8933F-F26F-6AEF-F601-27873C3A0E86}"/>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92D34C0F-4E63-AB6F-21F6-9E1A20F17E43}"/>
              </a:ext>
            </a:extLst>
          </p:cNvPr>
          <p:cNvPicPr>
            <a:picLocks noChangeAspect="1"/>
          </p:cNvPicPr>
          <p:nvPr/>
        </p:nvPicPr>
        <p:blipFill rotWithShape="1">
          <a:blip r:embed="rId2"/>
          <a:srcRect l="7056" t="8471" r="9113" b="70025"/>
          <a:stretch/>
        </p:blipFill>
        <p:spPr>
          <a:xfrm>
            <a:off x="0" y="81503"/>
            <a:ext cx="12192000" cy="1798320"/>
          </a:xfrm>
          <a:prstGeom prst="rect">
            <a:avLst/>
          </a:prstGeom>
        </p:spPr>
      </p:pic>
      <p:pic>
        <p:nvPicPr>
          <p:cNvPr id="6" name="Picture 5">
            <a:extLst>
              <a:ext uri="{FF2B5EF4-FFF2-40B4-BE49-F238E27FC236}">
                <a16:creationId xmlns:a16="http://schemas.microsoft.com/office/drawing/2014/main" id="{7A0AAEF8-8123-E672-7466-D704EE74F968}"/>
              </a:ext>
            </a:extLst>
          </p:cNvPr>
          <p:cNvPicPr>
            <a:picLocks noChangeAspect="1"/>
          </p:cNvPicPr>
          <p:nvPr/>
        </p:nvPicPr>
        <p:blipFill rotWithShape="1">
          <a:blip r:embed="rId3"/>
          <a:srcRect l="11083" t="15259" r="51250" b="17185"/>
          <a:stretch/>
        </p:blipFill>
        <p:spPr>
          <a:xfrm>
            <a:off x="1514500" y="2162933"/>
            <a:ext cx="4400973" cy="4439919"/>
          </a:xfrm>
          <a:prstGeom prst="rect">
            <a:avLst/>
          </a:prstGeom>
        </p:spPr>
      </p:pic>
      <p:pic>
        <p:nvPicPr>
          <p:cNvPr id="8" name="Picture 7">
            <a:extLst>
              <a:ext uri="{FF2B5EF4-FFF2-40B4-BE49-F238E27FC236}">
                <a16:creationId xmlns:a16="http://schemas.microsoft.com/office/drawing/2014/main" id="{A113115D-EDB8-D056-5C46-359E6F06BFCE}"/>
              </a:ext>
            </a:extLst>
          </p:cNvPr>
          <p:cNvPicPr>
            <a:picLocks noChangeAspect="1"/>
          </p:cNvPicPr>
          <p:nvPr/>
        </p:nvPicPr>
        <p:blipFill rotWithShape="1">
          <a:blip r:embed="rId4"/>
          <a:srcRect l="34667" t="23259" r="30417" b="12444"/>
          <a:stretch/>
        </p:blipFill>
        <p:spPr>
          <a:xfrm>
            <a:off x="6096000" y="2142612"/>
            <a:ext cx="4325701" cy="4480559"/>
          </a:xfrm>
          <a:prstGeom prst="rect">
            <a:avLst/>
          </a:prstGeom>
        </p:spPr>
      </p:pic>
    </p:spTree>
    <p:extLst>
      <p:ext uri="{BB962C8B-B14F-4D97-AF65-F5344CB8AC3E}">
        <p14:creationId xmlns:p14="http://schemas.microsoft.com/office/powerpoint/2010/main" val="145012537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EFAEF68E-15BB-4585-8BD7-D5CDACC29B0D}"/>
              </a:ext>
            </a:extLst>
          </p:cNvPr>
          <p:cNvPicPr>
            <a:picLocks noChangeAspect="1"/>
          </p:cNvPicPr>
          <p:nvPr/>
        </p:nvPicPr>
        <p:blipFill>
          <a:blip r:embed="rId2">
            <a:alphaModFix amt="40000"/>
            <a:extLst>
              <a:ext uri="{BEBA8EAE-BF5A-486C-A8C5-ECC9F3942E4B}">
                <a14:imgProps xmlns:a14="http://schemas.microsoft.com/office/drawing/2010/main">
                  <a14:imgLayer r:embed="rId3">
                    <a14:imgEffect>
                      <a14:brightnessContrast bright="-20000" contrast="40000"/>
                    </a14:imgEffect>
                  </a14:imgLayer>
                </a14:imgProps>
              </a:ext>
            </a:extLst>
          </a:blip>
          <a:stretch>
            <a:fillRect/>
          </a:stretch>
        </p:blipFill>
        <p:spPr>
          <a:xfrm>
            <a:off x="0" y="1"/>
            <a:ext cx="12192000" cy="6857999"/>
          </a:xfrm>
          <a:prstGeom prst="rect">
            <a:avLst/>
          </a:prstGeom>
        </p:spPr>
      </p:pic>
      <p:sp>
        <p:nvSpPr>
          <p:cNvPr id="13" name="Content Placeholder 4">
            <a:extLst>
              <a:ext uri="{FF2B5EF4-FFF2-40B4-BE49-F238E27FC236}">
                <a16:creationId xmlns:a16="http://schemas.microsoft.com/office/drawing/2014/main" id="{ACD84E8A-6F83-41EE-AEA4-FA068EAC95F6}"/>
              </a:ext>
            </a:extLst>
          </p:cNvPr>
          <p:cNvSpPr txBox="1">
            <a:spLocks/>
          </p:cNvSpPr>
          <p:nvPr/>
        </p:nvSpPr>
        <p:spPr>
          <a:xfrm>
            <a:off x="938213" y="2061939"/>
            <a:ext cx="5157787" cy="4082842"/>
          </a:xfrm>
          <a:prstGeom prst="rect">
            <a:avLst/>
          </a:prstGeom>
          <a:solidFill>
            <a:schemeClr val="tx1">
              <a:alpha val="43000"/>
            </a:schemeClr>
          </a:solidFill>
        </p:spPr>
        <p:txBody>
          <a:bodyPr vert="horz" lIns="91440" tIns="45720" rIns="91440" bIns="45720" rtlCol="0">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b="1" dirty="0">
                <a:solidFill>
                  <a:srgbClr val="FFFF00"/>
                </a:solidFill>
              </a:rPr>
              <a:t>PREACH THROUGH NOTEBOOK</a:t>
            </a:r>
          </a:p>
          <a:p>
            <a:r>
              <a:rPr lang="en-US" dirty="0">
                <a:solidFill>
                  <a:schemeClr val="bg1"/>
                </a:solidFill>
              </a:rPr>
              <a:t>Training Videos</a:t>
            </a:r>
          </a:p>
          <a:p>
            <a:r>
              <a:rPr lang="en-US" dirty="0">
                <a:solidFill>
                  <a:srgbClr val="FFFF00"/>
                </a:solidFill>
              </a:rPr>
              <a:t>PowerPoint Slides</a:t>
            </a:r>
          </a:p>
          <a:p>
            <a:r>
              <a:rPr lang="en-US" dirty="0">
                <a:solidFill>
                  <a:srgbClr val="FFFF00"/>
                </a:solidFill>
              </a:rPr>
              <a:t>Access to Subject Matter Experts</a:t>
            </a:r>
          </a:p>
          <a:p>
            <a:r>
              <a:rPr lang="en-US" dirty="0">
                <a:solidFill>
                  <a:srgbClr val="FFFF00"/>
                </a:solidFill>
              </a:rPr>
              <a:t>Recommended Reading List</a:t>
            </a:r>
          </a:p>
          <a:p>
            <a:r>
              <a:rPr lang="en-US" dirty="0">
                <a:solidFill>
                  <a:schemeClr val="bg1"/>
                </a:solidFill>
              </a:rPr>
              <a:t>Links to Partner Orgs</a:t>
            </a:r>
          </a:p>
          <a:p>
            <a:r>
              <a:rPr lang="en-US" dirty="0">
                <a:solidFill>
                  <a:schemeClr val="bg1"/>
                </a:solidFill>
              </a:rPr>
              <a:t>Educational Videos</a:t>
            </a:r>
          </a:p>
          <a:p>
            <a:r>
              <a:rPr lang="en-US" dirty="0">
                <a:solidFill>
                  <a:schemeClr val="bg1"/>
                </a:solidFill>
              </a:rPr>
              <a:t>Periodic blogs and position papers</a:t>
            </a:r>
          </a:p>
          <a:p>
            <a:r>
              <a:rPr lang="en-US" dirty="0">
                <a:solidFill>
                  <a:schemeClr val="bg1"/>
                </a:solidFill>
              </a:rPr>
              <a:t>Sermon ideas for particular holidays.</a:t>
            </a:r>
          </a:p>
          <a:p>
            <a:endParaRPr lang="en-US" dirty="0">
              <a:solidFill>
                <a:schemeClr val="bg1"/>
              </a:solidFill>
            </a:endParaRPr>
          </a:p>
        </p:txBody>
      </p:sp>
      <p:sp>
        <p:nvSpPr>
          <p:cNvPr id="16" name="Content Placeholder 6">
            <a:extLst>
              <a:ext uri="{FF2B5EF4-FFF2-40B4-BE49-F238E27FC236}">
                <a16:creationId xmlns:a16="http://schemas.microsoft.com/office/drawing/2014/main" id="{28ADE4EC-D6F2-496F-87FE-269D2DE32A6F}"/>
              </a:ext>
            </a:extLst>
          </p:cNvPr>
          <p:cNvSpPr txBox="1">
            <a:spLocks/>
          </p:cNvSpPr>
          <p:nvPr/>
        </p:nvSpPr>
        <p:spPr>
          <a:xfrm>
            <a:off x="6552406" y="2061939"/>
            <a:ext cx="5183188" cy="4575344"/>
          </a:xfrm>
          <a:prstGeom prst="rect">
            <a:avLst/>
          </a:prstGeom>
          <a:solidFill>
            <a:schemeClr val="tx1">
              <a:alpha val="43000"/>
            </a:schemeClr>
          </a:solidFill>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b="1" dirty="0">
                <a:solidFill>
                  <a:srgbClr val="FFFF00"/>
                </a:solidFill>
              </a:rPr>
              <a:t>Meet regularly/Recruit friends</a:t>
            </a:r>
          </a:p>
          <a:p>
            <a:r>
              <a:rPr lang="en-US" b="1" dirty="0">
                <a:solidFill>
                  <a:srgbClr val="FFFF00"/>
                </a:solidFill>
              </a:rPr>
              <a:t>Participate in quarterly continuing education webinars:   </a:t>
            </a:r>
            <a:r>
              <a:rPr lang="en-US" dirty="0">
                <a:solidFill>
                  <a:schemeClr val="bg1">
                    <a:lumMod val="95000"/>
                  </a:schemeClr>
                </a:solidFill>
              </a:rPr>
              <a:t>Apologetics, Islam, Climate Change, Immigration, Transgender issues, Legal issues, Dealing with Media, Worldview, the Electoral College, the Truth Project, etc., etc. </a:t>
            </a:r>
          </a:p>
        </p:txBody>
      </p:sp>
      <p:sp>
        <p:nvSpPr>
          <p:cNvPr id="17" name="Rectangle 16">
            <a:extLst>
              <a:ext uri="{FF2B5EF4-FFF2-40B4-BE49-F238E27FC236}">
                <a16:creationId xmlns:a16="http://schemas.microsoft.com/office/drawing/2014/main" id="{BF1D86B7-36EF-4A9C-95F4-74DD23AAB88C}"/>
              </a:ext>
            </a:extLst>
          </p:cNvPr>
          <p:cNvSpPr/>
          <p:nvPr/>
        </p:nvSpPr>
        <p:spPr>
          <a:xfrm>
            <a:off x="435956" y="917892"/>
            <a:ext cx="11320087" cy="923330"/>
          </a:xfrm>
          <a:prstGeom prst="rect">
            <a:avLst/>
          </a:prstGeom>
          <a:noFill/>
        </p:spPr>
        <p:txBody>
          <a:bodyPr wrap="none" lIns="91440" tIns="45720" rIns="91440" bIns="45720">
            <a:spAutoFit/>
          </a:bodyPr>
          <a:lstStyle/>
          <a:p>
            <a:pPr algn="ctr"/>
            <a:r>
              <a:rPr lang="en-US" sz="5400" b="1" cap="none" spc="50" dirty="0">
                <a:ln w="9525" cmpd="sng">
                  <a:solidFill>
                    <a:schemeClr val="accent1"/>
                  </a:solidFill>
                  <a:prstDash val="solid"/>
                </a:ln>
                <a:solidFill>
                  <a:srgbClr val="70AD47">
                    <a:tint val="1000"/>
                  </a:srgbClr>
                </a:solidFill>
                <a:effectLst>
                  <a:glow rad="38100">
                    <a:schemeClr val="accent1">
                      <a:alpha val="40000"/>
                    </a:schemeClr>
                  </a:glow>
                </a:effectLst>
              </a:rPr>
              <a:t>Federalism – The answers aren’t in DC</a:t>
            </a:r>
          </a:p>
        </p:txBody>
      </p:sp>
    </p:spTree>
    <p:extLst>
      <p:ext uri="{BB962C8B-B14F-4D97-AF65-F5344CB8AC3E}">
        <p14:creationId xmlns:p14="http://schemas.microsoft.com/office/powerpoint/2010/main" val="27249265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653F26E-B27C-49C4-BA3A-EB20B6BA4F6D}"/>
              </a:ext>
            </a:extLst>
          </p:cNvPr>
          <p:cNvPicPr>
            <a:picLocks noChangeAspect="1"/>
          </p:cNvPicPr>
          <p:nvPr/>
        </p:nvPicPr>
        <p:blipFill rotWithShape="1">
          <a:blip r:embed="rId3">
            <a:extLst>
              <a:ext uri="{28A0092B-C50C-407E-A947-70E740481C1C}">
                <a14:useLocalDpi xmlns:a14="http://schemas.microsoft.com/office/drawing/2010/main" val="0"/>
              </a:ext>
            </a:extLst>
          </a:blip>
          <a:srcRect l="8804" t="10599" r="10713" b="8879"/>
          <a:stretch/>
        </p:blipFill>
        <p:spPr>
          <a:xfrm>
            <a:off x="-1" y="0"/>
            <a:ext cx="12192001" cy="6858000"/>
          </a:xfrm>
          <a:prstGeom prst="rect">
            <a:avLst/>
          </a:prstGeom>
        </p:spPr>
      </p:pic>
    </p:spTree>
    <p:extLst>
      <p:ext uri="{BB962C8B-B14F-4D97-AF65-F5344CB8AC3E}">
        <p14:creationId xmlns:p14="http://schemas.microsoft.com/office/powerpoint/2010/main" val="32590832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0AD3E73-E6D5-D90D-1636-C5ADDABE2799}"/>
              </a:ext>
            </a:extLst>
          </p:cNvPr>
          <p:cNvPicPr>
            <a:picLocks noChangeAspect="1"/>
          </p:cNvPicPr>
          <p:nvPr/>
        </p:nvPicPr>
        <p:blipFill rotWithShape="1">
          <a:blip r:embed="rId2"/>
          <a:srcRect l="25313" t="6367" r="25312" b="5534"/>
          <a:stretch/>
        </p:blipFill>
        <p:spPr>
          <a:xfrm>
            <a:off x="5562600" y="409575"/>
            <a:ext cx="6019800" cy="6038850"/>
          </a:xfrm>
          <a:prstGeom prst="rect">
            <a:avLst/>
          </a:prstGeom>
        </p:spPr>
      </p:pic>
      <p:sp>
        <p:nvSpPr>
          <p:cNvPr id="4" name="TextBox 3">
            <a:extLst>
              <a:ext uri="{FF2B5EF4-FFF2-40B4-BE49-F238E27FC236}">
                <a16:creationId xmlns:a16="http://schemas.microsoft.com/office/drawing/2014/main" id="{A9BECC01-CECB-A9CF-52B9-2B3380C9BD9B}"/>
              </a:ext>
            </a:extLst>
          </p:cNvPr>
          <p:cNvSpPr txBox="1"/>
          <p:nvPr/>
        </p:nvSpPr>
        <p:spPr>
          <a:xfrm>
            <a:off x="419100" y="2733867"/>
            <a:ext cx="4800600" cy="3754874"/>
          </a:xfrm>
          <a:prstGeom prst="rect">
            <a:avLst/>
          </a:prstGeom>
          <a:noFill/>
        </p:spPr>
        <p:txBody>
          <a:bodyPr wrap="square" rtlCol="0">
            <a:spAutoFit/>
          </a:bodyPr>
          <a:lstStyle/>
          <a:p>
            <a:r>
              <a:rPr lang="en-US" sz="3400" dirty="0">
                <a:solidFill>
                  <a:schemeClr val="bg1"/>
                </a:solidFill>
              </a:rPr>
              <a:t>If you choose to continue with us, then we will need you to fill out this form so we can properly list your church on our online map as a part of the Liberty Pastors Network.</a:t>
            </a:r>
          </a:p>
        </p:txBody>
      </p:sp>
      <p:pic>
        <p:nvPicPr>
          <p:cNvPr id="8" name="Picture 7" descr="Logo&#10;&#10;Description automatically generated">
            <a:extLst>
              <a:ext uri="{FF2B5EF4-FFF2-40B4-BE49-F238E27FC236}">
                <a16:creationId xmlns:a16="http://schemas.microsoft.com/office/drawing/2014/main" id="{6EFB333E-F7B7-5577-8752-7BEF3E39BDB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1074" y="369259"/>
            <a:ext cx="4928626" cy="2273813"/>
          </a:xfrm>
          <a:prstGeom prst="rect">
            <a:avLst/>
          </a:prstGeom>
        </p:spPr>
      </p:pic>
    </p:spTree>
    <p:extLst>
      <p:ext uri="{BB962C8B-B14F-4D97-AF65-F5344CB8AC3E}">
        <p14:creationId xmlns:p14="http://schemas.microsoft.com/office/powerpoint/2010/main" val="19540141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AE91865-6B49-4B73-A0C3-3FE8D9AE5171}"/>
              </a:ext>
            </a:extLst>
          </p:cNvPr>
          <p:cNvPicPr>
            <a:picLocks noChangeAspect="1"/>
          </p:cNvPicPr>
          <p:nvPr/>
        </p:nvPicPr>
        <p:blipFill>
          <a:blip r:embed="rId2"/>
          <a:stretch>
            <a:fillRect/>
          </a:stretch>
        </p:blipFill>
        <p:spPr>
          <a:xfrm>
            <a:off x="-144292" y="-1228724"/>
            <a:ext cx="12217229" cy="9162923"/>
          </a:xfrm>
          <a:prstGeom prst="rect">
            <a:avLst/>
          </a:prstGeom>
        </p:spPr>
      </p:pic>
      <p:sp>
        <p:nvSpPr>
          <p:cNvPr id="4" name="TextBox 3">
            <a:extLst>
              <a:ext uri="{FF2B5EF4-FFF2-40B4-BE49-F238E27FC236}">
                <a16:creationId xmlns:a16="http://schemas.microsoft.com/office/drawing/2014/main" id="{65F68445-01EC-434C-8A88-022A866C9898}"/>
              </a:ext>
            </a:extLst>
          </p:cNvPr>
          <p:cNvSpPr txBox="1"/>
          <p:nvPr/>
        </p:nvSpPr>
        <p:spPr>
          <a:xfrm>
            <a:off x="3554111" y="1833663"/>
            <a:ext cx="4820422" cy="1754326"/>
          </a:xfrm>
          <a:prstGeom prst="rect">
            <a:avLst/>
          </a:prstGeom>
          <a:noFill/>
        </p:spPr>
        <p:txBody>
          <a:bodyPr wrap="none" rtlCol="0">
            <a:spAutoFit/>
          </a:bodyPr>
          <a:lstStyle/>
          <a:p>
            <a:pPr algn="ctr"/>
            <a:r>
              <a:rPr lang="en-US" sz="3600" dirty="0">
                <a:hlinkClick r:id="rId3"/>
              </a:rPr>
              <a:t>www.libertypastors.com</a:t>
            </a:r>
            <a:endParaRPr lang="en-US" sz="3600" dirty="0"/>
          </a:p>
          <a:p>
            <a:pPr algn="ctr"/>
            <a:endParaRPr lang="en-US" sz="3600" dirty="0"/>
          </a:p>
          <a:p>
            <a:pPr algn="ctr"/>
            <a:r>
              <a:rPr lang="en-US" sz="3600" dirty="0"/>
              <a:t>Info@ra4c.org</a:t>
            </a:r>
          </a:p>
        </p:txBody>
      </p:sp>
    </p:spTree>
    <p:extLst>
      <p:ext uri="{BB962C8B-B14F-4D97-AF65-F5344CB8AC3E}">
        <p14:creationId xmlns:p14="http://schemas.microsoft.com/office/powerpoint/2010/main" val="1710488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3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3691</TotalTime>
  <Words>674</Words>
  <Application>Microsoft Office PowerPoint</Application>
  <PresentationFormat>Widescreen</PresentationFormat>
  <Paragraphs>77</Paragraphs>
  <Slides>34</Slides>
  <Notes>3</Notes>
  <HiddenSlides>0</HiddenSlides>
  <MMClips>1</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34</vt:i4>
      </vt:variant>
    </vt:vector>
  </HeadingPairs>
  <TitlesOfParts>
    <vt:vector size="42" baseType="lpstr">
      <vt:lpstr>Arial</vt:lpstr>
      <vt:lpstr>Brush Script MT</vt:lpstr>
      <vt:lpstr>Calibri</vt:lpstr>
      <vt:lpstr>Calibri Light</vt:lpstr>
      <vt:lpstr>Times New Roman</vt:lpstr>
      <vt:lpstr>Office Theme</vt:lpstr>
      <vt:lpstr>1_Office Theme</vt:lpstr>
      <vt:lpstr>3_Office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Check your Spam Filter</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Paul</dc:creator>
  <cp:lastModifiedBy>Val Tharp</cp:lastModifiedBy>
  <cp:revision>141</cp:revision>
  <dcterms:created xsi:type="dcterms:W3CDTF">2021-05-25T20:30:25Z</dcterms:created>
  <dcterms:modified xsi:type="dcterms:W3CDTF">2024-02-29T14:42:32Z</dcterms:modified>
</cp:coreProperties>
</file>