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</p:sldMasterIdLst>
  <p:notesMasterIdLst>
    <p:notesMasterId r:id="rId14"/>
  </p:notesMasterIdLst>
  <p:sldIdLst>
    <p:sldId id="12874" r:id="rId6"/>
    <p:sldId id="12896" r:id="rId7"/>
    <p:sldId id="257" r:id="rId8"/>
    <p:sldId id="258" r:id="rId9"/>
    <p:sldId id="259" r:id="rId10"/>
    <p:sldId id="12897" r:id="rId11"/>
    <p:sldId id="260" r:id="rId12"/>
    <p:sldId id="1288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F868D4A-CA37-4A83-B796-63F547809498}">
          <p14:sldIdLst>
            <p14:sldId id="12874"/>
            <p14:sldId id="12896"/>
            <p14:sldId id="257"/>
            <p14:sldId id="258"/>
            <p14:sldId id="259"/>
            <p14:sldId id="12897"/>
            <p14:sldId id="260"/>
            <p14:sldId id="12888"/>
          </p14:sldIdLst>
        </p14:section>
        <p14:section name="Untitled Section" id="{A9E0DBB2-677D-48D5-8726-077F9A0FBA3B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3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80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39A14E-49C5-41A9-9CE3-D5EF128A2D6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41469-9033-43B4-B3F7-83EDE9298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798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F297B-65B1-4A21-9462-6B0099F567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ECCBFF-057A-4771-801D-9D880FC99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562AB4-1013-43C4-8356-3C737B112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AB62-22E8-445D-85D7-0499FC5EF4B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4920D7-057C-49F0-B7D2-81470AE06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83DBF-F422-4179-A295-2EF24814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29563-4829-4FD0-8054-1E027CF39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4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80A90-F1E2-4D6F-A430-A3FD50615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44788A-749B-44FC-A0EC-E2055A1AF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A2EB3-D5EB-44A3-A3E2-9BC012DD9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AB62-22E8-445D-85D7-0499FC5EF4B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E45C5-C9AC-403B-9D9A-CB3044082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930B9-4751-4904-AF25-35094EF02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29563-4829-4FD0-8054-1E027CF39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1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ECAC60-A626-47EF-9FCF-D3549AAF3E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DCF825-30E6-4222-B504-F863D86C53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88906-3FF8-483E-90E1-85AEE12B5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AB62-22E8-445D-85D7-0499FC5EF4B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73044-61E6-4FA8-8AAD-D56542ACD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69FF4-D294-4756-8321-A0F5D7378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29563-4829-4FD0-8054-1E027CF39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92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F297B-65B1-4A21-9462-6B0099F567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ECCBFF-057A-4771-801D-9D880FC99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562AB4-1013-43C4-8356-3C737B112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AB62-22E8-445D-85D7-0499FC5EF4B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4920D7-057C-49F0-B7D2-81470AE06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83DBF-F422-4179-A295-2EF24814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29563-4829-4FD0-8054-1E027CF39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87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433CF-A5A1-46C0-8B1C-FF4502A7C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16C30-1412-4AB1-9BFA-C64EB055F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FB499-0901-40AE-9180-6E67CEDB3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AB62-22E8-445D-85D7-0499FC5EF4B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358209-A69A-46AE-8208-B1CD89554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83B44B-F3F7-4AED-B21A-BD49EE30B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29563-4829-4FD0-8054-1E027CF39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6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0BCF4-9028-4C4F-9F4A-9926F265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328E2D-0F02-4710-8D7F-DB2251806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A73AE-05FA-4F10-AFFC-3B47F310B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AB62-22E8-445D-85D7-0499FC5EF4B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5E38B-082E-4CCB-ACA5-9CC876B9F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94FA5-40C2-4B3E-8BEF-A648BD3C5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29563-4829-4FD0-8054-1E027CF39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72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7CA31-18C3-44EA-BF3E-81E441C14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B7295-7D09-43ED-BB9A-81448AE2FB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A7CC28-F145-4D1F-9F74-EF5042F38F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85AE8C-355C-4C98-8EEE-5A910CC4D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AB62-22E8-445D-85D7-0499FC5EF4B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49AA3-7816-4A16-A404-83F3093C9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392A4-0DE4-49E3-9480-8655FB0B4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29563-4829-4FD0-8054-1E027CF39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5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87D2E-F1A3-4DB2-BF55-A3EC1618B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EDBCA-615E-4B4A-9A26-4338D24DC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795DC9-5F95-4525-88E1-8A96113D1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7F8BFF-C21B-45BE-A78D-2088A3FB88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8854DB-182F-41A7-84D2-7344C18267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623833-3A39-4D26-BAD6-5234BD1E8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AB62-22E8-445D-85D7-0499FC5EF4B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17A702-D108-4B92-923E-24BB514B2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4F5879-947C-4F46-B0C0-0D62C8BB5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29563-4829-4FD0-8054-1E027CF39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9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360BD-1B84-4F1B-B662-6690352BE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62B5ED-732A-46A7-BF8C-10ACA39C8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AB62-22E8-445D-85D7-0499FC5EF4B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24BF23-DD53-436B-9548-94049F674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462F3A-7EFA-4D86-8D06-5DC45F2D0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29563-4829-4FD0-8054-1E027CF39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27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9D64F6-5408-4ACE-A188-0042C40AC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AB62-22E8-445D-85D7-0499FC5EF4B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9DD662-7BA8-4639-BA95-230A5BCAC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B7D9E4-5B0B-40F5-9732-E8F1362FF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29563-4829-4FD0-8054-1E027CF39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27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ACC17-76E0-42C1-91DC-6102C3912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1D71D-C8CA-4E37-894A-31C570F00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6E79D7-2D22-4428-A4FC-BE5DA0DAB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DFCB5-43B9-4691-91A9-26CE13748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AB62-22E8-445D-85D7-0499FC5EF4B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EC01B-A09F-458B-8DDF-7D37B7D75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E321D-9698-42B5-B7FC-25AA5355C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29563-4829-4FD0-8054-1E027CF39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18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433CF-A5A1-46C0-8B1C-FF4502A7C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16C30-1412-4AB1-9BFA-C64EB055F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FB499-0901-40AE-9180-6E67CEDB3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AB62-22E8-445D-85D7-0499FC5EF4B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358209-A69A-46AE-8208-B1CD89554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83B44B-F3F7-4AED-B21A-BD49EE30B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29563-4829-4FD0-8054-1E027CF39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0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235EA-78AD-48C8-9AEA-1387EA10B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06EAD3-136B-4475-9D9B-E042AB90B0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C59EF2-DDFD-488D-95AC-D85F4EA7F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74F9E7-ADE0-488F-B549-B6445D2E3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AB62-22E8-445D-85D7-0499FC5EF4B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618E40-FC83-4E3D-9592-090C6DDF6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EEDC9F-FA23-4E7C-BA26-73ABB9C9C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29563-4829-4FD0-8054-1E027CF39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38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80A90-F1E2-4D6F-A430-A3FD50615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44788A-749B-44FC-A0EC-E2055A1AF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A2EB3-D5EB-44A3-A3E2-9BC012DD9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AB62-22E8-445D-85D7-0499FC5EF4B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E45C5-C9AC-403B-9D9A-CB3044082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930B9-4751-4904-AF25-35094EF02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29563-4829-4FD0-8054-1E027CF39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38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ECAC60-A626-47EF-9FCF-D3549AAF3E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DCF825-30E6-4222-B504-F863D86C53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88906-3FF8-483E-90E1-85AEE12B5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AB62-22E8-445D-85D7-0499FC5EF4B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73044-61E6-4FA8-8AAD-D56542ACD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69FF4-D294-4756-8321-A0F5D7378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29563-4829-4FD0-8054-1E027CF39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76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0BCF4-9028-4C4F-9F4A-9926F265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328E2D-0F02-4710-8D7F-DB2251806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A73AE-05FA-4F10-AFFC-3B47F310B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AB62-22E8-445D-85D7-0499FC5EF4B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5E38B-082E-4CCB-ACA5-9CC876B9F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94FA5-40C2-4B3E-8BEF-A648BD3C5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29563-4829-4FD0-8054-1E027CF39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0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7CA31-18C3-44EA-BF3E-81E441C14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B7295-7D09-43ED-BB9A-81448AE2FB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A7CC28-F145-4D1F-9F74-EF5042F38F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85AE8C-355C-4C98-8EEE-5A910CC4D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AB62-22E8-445D-85D7-0499FC5EF4B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49AA3-7816-4A16-A404-83F3093C9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392A4-0DE4-49E3-9480-8655FB0B4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29563-4829-4FD0-8054-1E027CF39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85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87D2E-F1A3-4DB2-BF55-A3EC1618B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EDBCA-615E-4B4A-9A26-4338D24DC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795DC9-5F95-4525-88E1-8A96113D1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7F8BFF-C21B-45BE-A78D-2088A3FB88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8854DB-182F-41A7-84D2-7344C18267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623833-3A39-4D26-BAD6-5234BD1E8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AB62-22E8-445D-85D7-0499FC5EF4B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17A702-D108-4B92-923E-24BB514B2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4F5879-947C-4F46-B0C0-0D62C8BB5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29563-4829-4FD0-8054-1E027CF39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1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360BD-1B84-4F1B-B662-6690352BE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62B5ED-732A-46A7-BF8C-10ACA39C8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AB62-22E8-445D-85D7-0499FC5EF4B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24BF23-DD53-436B-9548-94049F674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462F3A-7EFA-4D86-8D06-5DC45F2D0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29563-4829-4FD0-8054-1E027CF39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9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9D64F6-5408-4ACE-A188-0042C40AC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AB62-22E8-445D-85D7-0499FC5EF4B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9DD662-7BA8-4639-BA95-230A5BCAC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B7D9E4-5B0B-40F5-9732-E8F1362FF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29563-4829-4FD0-8054-1E027CF39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ACC17-76E0-42C1-91DC-6102C3912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1D71D-C8CA-4E37-894A-31C570F00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6E79D7-2D22-4428-A4FC-BE5DA0DAB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DFCB5-43B9-4691-91A9-26CE13748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AB62-22E8-445D-85D7-0499FC5EF4B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EC01B-A09F-458B-8DDF-7D37B7D75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E321D-9698-42B5-B7FC-25AA5355C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29563-4829-4FD0-8054-1E027CF39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235EA-78AD-48C8-9AEA-1387EA10B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06EAD3-136B-4475-9D9B-E042AB90B0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C59EF2-DDFD-488D-95AC-D85F4EA7F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74F9E7-ADE0-488F-B549-B6445D2E3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AB62-22E8-445D-85D7-0499FC5EF4B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618E40-FC83-4E3D-9592-090C6DDF6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EEDC9F-FA23-4E7C-BA26-73ABB9C9C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29563-4829-4FD0-8054-1E027CF39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4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B94012-CF0D-46D7-A1AB-1A39725F9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EC177-7FD9-42BD-9FA2-FD4E6151F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01093-6D5D-4776-A14C-B871AF5CA5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CAB62-22E8-445D-85D7-0499FC5EF4B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A161E-27C0-41B7-89A6-478FAA202F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D17B0-E983-43B1-A8D8-954B85F009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29563-4829-4FD0-8054-1E027CF39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85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B94012-CF0D-46D7-A1AB-1A39725F9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EC177-7FD9-42BD-9FA2-FD4E6151F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01093-6D5D-4776-A14C-B871AF5CA5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CAB62-22E8-445D-85D7-0499FC5EF4B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A161E-27C0-41B7-89A6-478FAA202F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D17B0-E983-43B1-A8D8-954B85F009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29563-4829-4FD0-8054-1E027CF39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67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BEA450-E6BC-E1D4-E73B-4B9A6F205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C0057E-6671-F786-5AF8-C97C63A5BF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98" t="45306" r="50000" b="12109"/>
          <a:stretch/>
        </p:blipFill>
        <p:spPr>
          <a:xfrm>
            <a:off x="206246" y="2547256"/>
            <a:ext cx="3820920" cy="404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47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men in suits&#10;&#10;Description automatically generated">
            <a:extLst>
              <a:ext uri="{FF2B5EF4-FFF2-40B4-BE49-F238E27FC236}">
                <a16:creationId xmlns:a16="http://schemas.microsoft.com/office/drawing/2014/main" id="{A6C06375-615C-284E-55BE-BD23DEAFB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63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1F340-D8C5-AC36-580E-9D53F8AEF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brochure&#10;&#10;Description automatically generated">
            <a:extLst>
              <a:ext uri="{FF2B5EF4-FFF2-40B4-BE49-F238E27FC236}">
                <a16:creationId xmlns:a16="http://schemas.microsoft.com/office/drawing/2014/main" id="{206D8094-F7C4-44C4-8B9F-EE24223CB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75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4F7AA-507F-8313-DD5D-95E317C7B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holding a phone&#10;&#10;Description automatically generated">
            <a:extLst>
              <a:ext uri="{FF2B5EF4-FFF2-40B4-BE49-F238E27FC236}">
                <a16:creationId xmlns:a16="http://schemas.microsoft.com/office/drawing/2014/main" id="{19636577-3BC7-0432-8616-D3C7DF84E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32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3DAC4-57C4-7F60-C50A-D4255EF0D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a flag&#10;&#10;Description automatically generated">
            <a:extLst>
              <a:ext uri="{FF2B5EF4-FFF2-40B4-BE49-F238E27FC236}">
                <a16:creationId xmlns:a16="http://schemas.microsoft.com/office/drawing/2014/main" id="{C9875A97-1C65-ED3C-39FB-30521D061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02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53024-AAC2-4B21-E01F-9ECBD2BFB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with a crown and a letter r&#10;&#10;Description automatically generated">
            <a:extLst>
              <a:ext uri="{FF2B5EF4-FFF2-40B4-BE49-F238E27FC236}">
                <a16:creationId xmlns:a16="http://schemas.microsoft.com/office/drawing/2014/main" id="{590D06F8-7485-A6AC-B0B4-81D7652B7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85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ACD46-2717-9E4C-9E50-E28EF6C93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church&#10;&#10;Description automatically generated">
            <a:extLst>
              <a:ext uri="{FF2B5EF4-FFF2-40B4-BE49-F238E27FC236}">
                <a16:creationId xmlns:a16="http://schemas.microsoft.com/office/drawing/2014/main" id="{D13D322E-FB48-3C66-634C-8A2383360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887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90DBB6-86A3-FBE7-AED3-ED919EAA98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7" t="18445" r="57166" b="6593"/>
          <a:stretch/>
        </p:blipFill>
        <p:spPr>
          <a:xfrm>
            <a:off x="1" y="0"/>
            <a:ext cx="121708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3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890D2AFCCF484ABFFF3991B9F5632B" ma:contentTypeVersion="17" ma:contentTypeDescription="Create a new document." ma:contentTypeScope="" ma:versionID="db1c333d6be4822436e8a54efdde4087">
  <xsd:schema xmlns:xsd="http://www.w3.org/2001/XMLSchema" xmlns:xs="http://www.w3.org/2001/XMLSchema" xmlns:p="http://schemas.microsoft.com/office/2006/metadata/properties" xmlns:ns3="2222f347-8fe1-44d7-be78-e8915fd99d87" xmlns:ns4="a2cdd5c2-48c0-45ef-a71a-be2378c88f39" targetNamespace="http://schemas.microsoft.com/office/2006/metadata/properties" ma:root="true" ma:fieldsID="02dd4c99c68a73cbd029c18d9e1ecacb" ns3:_="" ns4:_="">
    <xsd:import namespace="2222f347-8fe1-44d7-be78-e8915fd99d87"/>
    <xsd:import namespace="a2cdd5c2-48c0-45ef-a71a-be2378c88f39"/>
    <xsd:element name="properties">
      <xsd:complexType>
        <xsd:sequence>
          <xsd:element name="documentManagement">
            <xsd:complexType>
              <xsd:all>
                <xsd:element ref="ns3:SharedWithDetails" minOccurs="0"/>
                <xsd:element ref="ns3:SharedWithUser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LengthInSeconds" minOccurs="0"/>
                <xsd:element ref="ns4:MediaServiceAutoKeyPoints" minOccurs="0"/>
                <xsd:element ref="ns4:MediaServiceKeyPoints" minOccurs="0"/>
                <xsd:element ref="ns4:_activity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ObjectDetectorVersions" minOccurs="0"/>
                <xsd:element ref="ns4:MediaServiceSearchPropertie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22f347-8fe1-44d7-be78-e8915fd99d87" elementFormDefault="qualified">
    <xsd:import namespace="http://schemas.microsoft.com/office/2006/documentManagement/types"/>
    <xsd:import namespace="http://schemas.microsoft.com/office/infopath/2007/PartnerControls"/>
    <xsd:element name="SharedWithDetails" ma:index="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edWithUsers" ma:index="9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cdd5c2-48c0-45ef-a71a-be2378c88f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2cdd5c2-48c0-45ef-a71a-be2378c88f39" xsi:nil="true"/>
  </documentManagement>
</p:properties>
</file>

<file path=customXml/itemProps1.xml><?xml version="1.0" encoding="utf-8"?>
<ds:datastoreItem xmlns:ds="http://schemas.openxmlformats.org/officeDocument/2006/customXml" ds:itemID="{95858183-8665-41EF-8CFC-17A3CBA696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22f347-8fe1-44d7-be78-e8915fd99d87"/>
    <ds:schemaRef ds:uri="a2cdd5c2-48c0-45ef-a71a-be2378c88f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1D27878-6BB9-4DC7-88B1-448C561DAF4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C67B0F4-B4E9-4463-A49C-5154B9D0B0BA}">
  <ds:schemaRefs>
    <ds:schemaRef ds:uri="http://schemas.microsoft.com/office/2006/documentManagement/types"/>
    <ds:schemaRef ds:uri="a2cdd5c2-48c0-45ef-a71a-be2378c88f39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purl.org/dc/dcmitype/"/>
    <ds:schemaRef ds:uri="http://www.w3.org/XML/1998/namespace"/>
    <ds:schemaRef ds:uri="http://schemas.openxmlformats.org/package/2006/metadata/core-properties"/>
    <ds:schemaRef ds:uri="2222f347-8fe1-44d7-be78-e8915fd99d87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3674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</dc:creator>
  <cp:lastModifiedBy>Val Tharp</cp:lastModifiedBy>
  <cp:revision>139</cp:revision>
  <dcterms:created xsi:type="dcterms:W3CDTF">2021-05-25T20:30:25Z</dcterms:created>
  <dcterms:modified xsi:type="dcterms:W3CDTF">2024-02-29T14:30:02Z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0x010100ED890D2AFCCF484ABFFF3991B9F5632B</vt:lpwstr>
  </property>
</Properties>
</file>